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899A5-EC00-426B-85C7-21F5471BD30C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40524-095E-4535-87EB-12DF1DF149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040524-095E-4535-87EB-12DF1DF149B6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5984C7-F5B5-4993-AE62-D085CE072C48}" type="datetimeFigureOut">
              <a:rPr lang="es-ES" smtClean="0"/>
              <a:pPr/>
              <a:t>27/06/2014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5734AC-1CC0-4091-B3B7-A39288A13F1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643042" y="357166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Lucida Sans" pitchFamily="34" charset="0"/>
              </a:rPr>
              <a:t>U</a:t>
            </a:r>
            <a:r>
              <a:rPr lang="es-ES" b="1" dirty="0" smtClean="0">
                <a:latin typeface="Lucida Sans" pitchFamily="34" charset="0"/>
              </a:rPr>
              <a:t>niversidad de Carabobo</a:t>
            </a:r>
          </a:p>
          <a:p>
            <a:pPr algn="ctr"/>
            <a:r>
              <a:rPr lang="es-ES" b="1" dirty="0" smtClean="0">
                <a:latin typeface="Lucida Sans" pitchFamily="34" charset="0"/>
              </a:rPr>
              <a:t>Facultad Experimental de Ciencias y Tecnología</a:t>
            </a:r>
          </a:p>
          <a:p>
            <a:pPr algn="ctr"/>
            <a:r>
              <a:rPr lang="es-ES" b="1" dirty="0" smtClean="0">
                <a:latin typeface="Lucida Sans" pitchFamily="34" charset="0"/>
              </a:rPr>
              <a:t>Departamento de </a:t>
            </a:r>
          </a:p>
          <a:p>
            <a:pPr algn="ctr"/>
            <a:r>
              <a:rPr lang="es-ES" b="1" dirty="0" smtClean="0">
                <a:latin typeface="Lucida Sans" pitchFamily="34" charset="0"/>
              </a:rPr>
              <a:t>Valencia-Edo. Carabobo</a:t>
            </a:r>
            <a:endParaRPr lang="es-ES" b="1" dirty="0">
              <a:latin typeface="Lucida Sans" pitchFamily="34" charset="0"/>
            </a:endParaRPr>
          </a:p>
        </p:txBody>
      </p:sp>
      <p:pic>
        <p:nvPicPr>
          <p:cNvPr id="14338" name="Picture 2" descr="http://portal.facyt.uc.edu.ve/vozfacyt/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285728"/>
            <a:ext cx="1143008" cy="1264034"/>
          </a:xfrm>
          <a:prstGeom prst="rect">
            <a:avLst/>
          </a:prstGeom>
          <a:noFill/>
        </p:spPr>
      </p:pic>
      <p:sp>
        <p:nvSpPr>
          <p:cNvPr id="14340" name="AutoShape 4" descr="data:image/jpeg;base64,/9j/4AAQSkZJRgABAQAAAQABAAD/2wCEAAkGBhQSEBQUExMVFRQWGB0ZGBgXGBofHxgaHB8dHyAgHiEaHCYgHR0jHh4cHy8gJCcpLCwtGCAxNTAqNSYrLCkBCQoKDgwOGg8PGiwkHyQtLjEtMiw1LC0pKiosKywsLCwpNDQpLCwsLSw1LCwtLCwsMSwqLCwsLCwsKSksLCosLP/AABEIAQMAwgMBIgACEQEDEQH/xAAcAAACAgMBAQAAAAAAAAAAAAAABgUHAgMEAQj/xABaEAACAQIEBAQCBQINDg0FAAABAgMEEQAFEiEGEzFBByJRYRQyI0JxgZEVUiQzNERicnWClKGxstEWJUNTVHN0k7O0wdLT4QgXJlVjZYOEkqKj8PFFZMLD4v/EABoBAQADAQEBAAAAAAAAAAAAAAACAwQFAQb/xAA0EQACAQMCBAMGBQQDAAAAAAAAAQIDBBESMQUhQVEUYYETIjJxobEVI5HB0TNC8PFSYuH/2gAMAwEAAhEDEQA/AKx4A4POZ1nw4lEXkZ9RXV8ttrXHrhlz3wceCakVKqKaKrlESSKCNLHuRcgjr0PbGHgHPpzmMW+aKQfZtq//ABt9+HgR6KPIVH1cwZRv2Eko9B29hgBDzjwmaCupaMVcMklSxB0g/RWAN2FydwTbp0xz1vhhLHTVM/OjbkVXwpSx8zalXUCeguw2Pvhw4tal/qoo+QJRUCqj+JLfIT9Hp0b3+W4PbHdxJMRlebaN3XNrgW78yIj7b4AX868DDDT1EiV0UktPHzJIghBAsWsfMSt1DFbgXt+FT4vbNqSPNqauknppaHMaWIPPpJ0yjQzoGF/MCE7i6i25xRRwAx5TwRLPl1TXK6CKnYKQb6mPl6WFttQ6nGVFwRLJlsmYB05UcoiKm+q5KC/S1ruvf1+9t4KP/JjNuvzp9n9j/j/3Y38Nt/yRrR3FWn+UpsAc2beAdZDDJKJqeTlqWKKXBIAubalte29j1xwR+EMhoErGq6ZFeEzKjlgxULqtuN27bX7Yu2qggarzRYnf4p6ZBKrfIo0OEK7dd9+uK54upaFskys1csyTCkb4cRrqDNpT5tthqCdx1P3ARGU+BU9RRxVCVMV5YhIsZVr7i4BP4C9rC+Ijhrwtaro5Ko1dPCsRYSrJqvHp/Pt0v2xcXATwPHlJ1OJ/gZAgt5dAMQcnb5gwFvUXv2xV/CTMMv4gVjc6FJNura3BP39cAcnAnhDNmdM1Qs8cShygDKxJIAJO3Qb2798c3BfhdJmEc0pqIoIon5ZeTu+3uABuNyd9QtixPDKKZMtyvQkjI9dJJIVUkKgSWPzfsdVjc+ntiKyXMY6R80oq2kkky9qttcqA2iLMNGrTY2NoyCpuCNgb7AVvxvwfLltUaeVlc6Q6st7MpuAbHcG4It7YgBhy8WeGTQ5i0fOeZWRXRpGLOFNxpYnrYqQD6WwmjAFj8GeEJraNaqSrip0kcogZblmvptuyi5bYLuTjgk8MZVbMkMyasvQOw0n6RSC235vlF977m3viengMnCVIiLd2rtIA6sxaUC3odwMHANHJBR59FOhSVaQag/zC6SWB+0EH7xgDhh8GZmq46X4iMO9J8Vq0tYDUF0+t7nr7dMcXBPhh+UaaWcVkMIhYq4cE6VAvqY3ACnzbn8w+mLfy2o15xSP3fJ9RH2yIevfFbeFa3oc8Hf4X19psAQFJ4cSSQU0yzRFams+EW2o2a7APfuvlJ/D7p7KfAyaeWqT4qJBTSiIsUazEqr3G+1gwGJjhZ7ZPkx/63T+WTDjLUQaM8+K1inWpj5hT5tIjgG33qCbb7m2AKmg8IJzmjZe00SsIuaJNyGToLLsb32I7WPa113jfhN8uq2p3cOQqsGUEBgwv397j7sXtV0sn9UUs6Mz/ANbGeJQo282kKAet282/d7dMVx45RyPNQzyoUeWjTWpFisisxYEexcC3tgCscGDBgCe4J4qOXViVKxiQqGGksRfUCOoB9cMmc+LrTNR8qjhgipJhKkak2JB6XAFh16Dqb4r3BgB14j8Rviq2GsipIoKiJw5dWZuYV06dQNhYWttvY9dhhj4z8Squtp+THl7U95ElkYK7F2WxX+xjuFNzckKB0xVC4ubMqiSSrrC09RtVTKLTzKAqtYABXAAA26YprVo0Y65bHqWTRmvihWzU9Qq5UI5KiPlyzLHISy2K7+TeyswFybasVj/U3Vf3NP8A4p/9XFoeb+31P8JqP9rg8/8Ab6n+E1H+1xj/ABOj5ktDIbgfPZaGlqaafKp6mKoILC0ibAWsfIfY3BGMPy5OtBWUUWWTxx1FQJk2kPKUMjBN0u3yWvcdcTnn/t9T/Caj/a49Af8At1V/Caj/AGv8WC4nRfJZ/QaGdOY+K1U6ztFk8kVRNHy2mtITYAgbCMXtqNt8QVXxI82XwUs+TSyPTwmKKY84aCQAG0qgv0U2J6r2xMZfTyTPEqz1MaS7iaWesWML2OouAb7BQD5iQLjE7xDwi1PEZEr5ptDCN4xPU6y57IFnYlgPNy7arAm+NkKuqOrSyOBNyPjispWomGXSkUkDwm6yDmB2DXvy/LYqPXC5R5/PTQZgrUrha1QGZg6iPzlu62PzW7Yc5VkVyjTVSuACVNRUggHoTeTvY2+zGHMfl16GWVkOXTNpeWRxqEkNjZ2YAi5398VU7uFSehJp+Z64tLIu5T4i1i0tHTUqSKKR2djG0h52py+l1QW0bkEG998TFD4izLLWmfK+fDVyLK0TK/lZbW3MZDDyqdx1GI3gKsljy2v5LyI7T0qgxkhj+mkgEb7gW29cWjxJRgUaVENRVquqJiVqqhtUbugb5pD9Vr3HphXu4UJwhPPvvC7Z8yDeE32WSmePc8qsyqjUS07xgKEVQjkKoubXIFySzG/vheGTzdeTLYfsG/oxfdbQMDCBVVg1TxI36Km3VnCkfN6HqMMo4cjVSWnrLDc3q5+g69HxXxC/pcPqRp1s5ltjn1wZrG6hfU3UpbJ45lO8F8fVNDTfDNl4qY1k5qa0cFH2O3lIuCLg2uCTvgybxDqY6usqJ6ATpWqFlj0OFso0qBdW2tsQb39u7tRUzLSrLJV1h+j5jH4qUXGnV+dbpt17dcSi5QabL2lqZ62SRY9T6aqcG5N7AawBa4Uk/m3xdfXMLJQ9pvPZLchZXtO8c1Tz7vJ/+FfnxYqBmK1goLKtP8MkXnAC6gxNwu+4ta1gCB74iKTjOSA1/JoBFHWxCPQusCIaWW6+Xe+om22HmsrpDy+TNUxgNdxJXVFyALBbaDp3sSeo0+5x7RZzJJMYBLVGYqrIFrJ2Daiw3PlIVdJLNYgDoSbA3QmnHVL3fmX1arp/2t/L/YqcF+IRpKRKebLjUrBNzomuylG7H5GFwSbHbrb7eDMvFKV48xiaBR8c4Y+Zrx2Ci1rebZR1t3xckXDTpTkPW1ryBCS4qZR5rE7AGwAPS4J23vihPEWoMlcXYlmaGmZiepJpoSSfcnfGOz4hRvNXss+7/nI0yg47jFUeNcplklWnRHelFMrB2vHYsdam173INv2IwucU8cy18FLHMt5KdWUyl2ZpAxG7X7iw3ub4WcGN5AMGDBgAwYMGAMlxcU5/RVb/AIZUfzzinVxcBYtU1h7msqP559cc7iSzR9ScNz3ckKql3YhURfmdj0A9+p9gCTsCcba2leGVopV0yJpuoIf57abab3J6W63HuLvPhpw4bfGSpYuLU4YbrGQNTkHo0lgR3CgDu19fGPCZlzKnaKVY2qNpRp82iEFuYhvs4uibggHQfqm+enw2Ps1q+I9c+ZyQ+H4WjaoqZ3hZY2kK6VKxKqk+cWLMQN2CsN7gepT43JUEixIBI9Ljp/79MWD4kZrURAQoLQTRNHJIyBrsdtKnUNL6NR8ykbbX81q/2APYAfgBv/EP5MU38KcXGEFhnsc7krkmZlGKPUPDCyOpFkaLUbEcxJBbSwBUsCp33O5OObhqM0qtLMktLMyysH5scjSuxBjji1GQqLM5Z7au5cC+I2tyupp6qMVA0pLDriVWFh01CQWvrFx+xBNhfGccCr8qqt+tlAv+Axa7ydrFU5rLweaU+aM1dyAZXaSQga3YklmsATv/ABDsNsYKu1df/myf/KQ42Y8p/wBf/uXU/wA+LGWwm53OX5kp8kQvhrf4Wbbb42j7d/pr/wCjbFoZTFzMuqKUbtCJIgD6Ea4j+DL96n7TWfAFSseWSu5sq5hTkn0FmxaOTzaK0r2njv7aoiAfxRx/4B746XGLf2lk6q3hJS/k47r6L+NN7Ti16pkdJUcxKVx9eemb/wATof8AThi4tlIoZgPmdeWPtkITb381/uwq01MI46eIdIqyOPv9So0i1+1gMMHFo1fCpc7zaz6ERox3/flCPsxg41DxfErRdGk/TOTFwl+Esrj/AKyl9ji+G5kkMNgVLan9BHHZiPSzNoS3o3S18SfGmfCkopJdShtlXV3LEDp3IGprHbbfHPwvEXlnmO66hDHt2j3cj2MhI/7MemIrMMwjqGaolC/Dxhki1AnUDsz2PXWQFUWuR0+bEbulLi3GNC+CljPYlYyjwvhynNZlN5x1bfQrrKc9qHpHlhkoqeGG6iJ5JNYAFwACxLFt7dyQ2HLwgmEiVdVLGiOzAl9wApXzC7EkboHNz0KnpbE5wt4XZdPSJJLSMryM7MrNKhH0jaQVVwBpWwAttb78RmRxtJTRAqEh03Kaixnc/NJKerXI2Q36C5NhbsXtnUvafh6fV832WfrnY6NzxCnZ0vbVfRdW+38klnmYNVI4RitNpO4uGm2NwDsVj9xu29jpO9G+IItW2/8At6X/ADWDF3VU7MHjhQySaTcDYILH52tZfYbsewxSXiCf0b/3el/zWDF9K0trOCt6GMr4u+fMwcJurm711q6wnjSumPIWsGDBiw7YYMGDABgwYMAZLi7MmysT180L3tLXT3AJBKB3Ztx20oy/vvfFJrj6M4DRWzWe/VGq2G3rPp6/YSLe+KasdWlPv9keosfMMxjpoWlkYJGguT6Adh7nYAdyQBhao82aXN4dcMsA+Em0rKY7seZASQqOxFgLXJHoOhwv53nlLW5tDqdDT0OuRpCbqWQI7EHcEIwhF/UuO4vq4Rmlqs0Wps3WRm19UiIcInTYjWg0C24c72N5SmotLuB+4syk1NJNEttZW6X6CRbMl/QagL+xOENOF4KWnE2ZWZmFkpQwOprbKSPnb1sdC2uSbXw68SUelHmicw1LBY0cWszsdMYdWBVl1sOouN7HFGcXTVQzpYZpTM0RYCVlIDKy6iAoIRdIuLL9YG5PaFWEf6jXNILsSmt2OqV2kkPzMxJJt0FzuQBsL/adySfcYxvrkEaAs5IFgVABIuAWdlQEjoC1z2BxkykEqwKspIZWFipHUEHv/wDI2Ix8vVhVf5kk8MvWNgx5T/r/APcup/nxY9x5T/r/APcup/nxY08N/rr5MjPY4fC2NXpBG6hklzCNGDC4K/Dzk/yW+/DiZXpjpdtUlHIjF2G7QPddf28pnB/ZIcJ/h7VcrLYpQjSac1XyLa5Hw0l7X72JPvbFhcWQxywrWx/SLGrLJp+vA20g9dUfz2O40sOpx0bm4lSuVTqL8upHS+2cvBzrugqsVKPxwepf55nJmEBSsdSNjW00i/Y5jB/8yNv339MdHFFcwqiEsWjgCoOxlnkCoDfb6i/cxxCjMC8mXsxu0nIRj1u9PUBSb++stvvZhjsfMEbMKmVwSlK2sgdWZF5MSD1JkMxA9dPvjJlwrUqrXOnTa9c6UUSt9UKlPpOafphNktndoqeOjRrXT6V72KRL8zbWsZDcX26u31caaJVQJUzDREpC08IG7k7KdNvmIHkXoo8x/YxVCA5M855gkbUsYIvUyDoq3/W8QsoJ2Y7nYebtieaolJXTLONi1yIYL2uoNrlrdQLs1t9IIA9o27hQdHXpi3mpPu3/AGx+xnr1M1lU06pLlCPZf8pdh24NqjLQ08jCxddZF721Em1+9ul8JnDeRTSQRiW8UQUWUH6SQddyD9GpB6Dze64dOCotOXUYPXkRk/aVBP8ALhNyvP6iWnj0osI0KNbEMxIFiVQeVRtcaif2uN97G9nBUrLk3yb7I13krSEY1LvGFt8/l1GVxFTQG2iKNAf2IH33G/ve5x82eIX6t/7Cl/zWDF11lGGVmkJlcK3mfext2Hyr+9A/jN6T8Qv1d/2FL/msGIcP4RU4dFurPVKXN+WPvueWXFad/q9lFpR+uRawYMGOmdAMGDBgAwYMGAMkFztj6ByLOko5q6oYXKtUhVHV2apVVH3sQPv9sUNlt+bHY2OtbH03GLRzpJDWDSTo+KqzJYGxtJdQfTdSR7qMU1pqC1Ppn7HqPZcwdJ7t5pKiGeNmAsLyNCZG22Hl129yo73xafhfSMKRpG6yyvb2RDy1HT1Vn+2Q4rKKAczV3OkdtgOw9ibk/wC4YtzgNlWip4h8wiDEAWtqLX+y7BtsY7Kr7X0X35slJYMuM0Z4o4QbLPJymNtwGjk0kH6pWQIwI38uKZVWcq7yO/NJlcNaxkXcMBY6N55DpU2vb0xdnEhvJSLt+qAzE9lSOVifYXAH74YqGpQCSVR0SWVANtgkjKBt0sAB92PeIVJU6eV15fQQXM35TDRapFrKcSRSqNTgEtGyXs2xDBSpsSNl5eo7EkY8XcJPlcyOpaSjmYIZGYs8clgF1knoQAoYWFlGwI88JmNbGs8MUs/IjlVwzFdagbAalHm0sQykg9CfS+LJqKx81yaqM8UaaQ9hG76tcDE+ZXRSlygIFybNvY4lb03Vt1Gp1X+jxvD5CRjyn/X/AO5dT/Pix6ISl0LaihKFvztJI1fvravvwU/6/wD3Lqf58WOXYQ0XOl9Mk5PMSO4EP9bIRzVhvmvzsAQv6Gbcgkbb26jrh4DzwPzYkiqQ20q076hIBtcx7srjcBl17CxuCNNccPyMuTxlWKEZkTqFtiKbbqCL9QLjGckauwaR3e1iFaNLE9Tq5Zjb2vq37+mOtd4ktEpe6+jWc+ed0zmVnThWjOXJpb5eflthoash4dlkZJKZSaaKtSeIOdDCI6RLEQ1yHjaKMWPWxIJvjRmmS1FNy1qESRJZnlaOLU3PlbVpQnTqCJHck2uxkYD84dmW+IUkUKIFhVUAUDlyGy9rfTH7Pu645eJONpJ4JI5DGsMigE8tkLd9i02wuPQ9/fHHjO6lW5qOj11Y/k1e3oSjyfM7oahRraofWxsrxxFQLLuFkluI4olG3KQkjuSWIxIT5xI8RWImOJFJEdHGzWAF7GQLYD9oF7798V7R54IxaKUBt2LXgLD9oeXdBa2ynsMSFbnE8q6HeWVCreSaWQRt5TbYBWZb72KsLqATYm29wjKacop421Zwvktv15mBLU2oycc74XN+rL34ch00dMp+rDGNvZFxWuSSU6wxrJmcC6VXUkbwgrfqrM7P622C7jFrUSBY0UdAAPwAxQGbEI5jsAukWIBB8uux2UdSd7bN6/m6bx1FD8ubj8sfuX3So6U60NSXfuOVZVZWI284qmKm1i9QTtYWC6lB97DFK+IP6t/7vS/5rBhvonLSRLc2uu2pj0J7AG3Um1u/vuoeIH6t/wC70v8AmsGKOHU3BSblKTfd5J29aFRPRFRS7C3gwYMdQ0hgwYMAGDEjk+QT1cnLp4nle19KC9gNrnsBcgXPrhg/4os1/uKT8Y/9fACxlq3ljF7Xdf5Ri3an9On/AMIn/wAtJiuazhSqoaiAVUDxa3BXVbzWYXsQSNrj8Rix6sfT1H+ET/5aTHM4mvyl8ycNzXfFo+HuUyxQcye4eT5VIsVj1yOuq/RzzGJHbYdsV7wxLC1QGdZpUhOorDBNLqfzWUmNSo0kBzfvoH51rBn8TKRQw/RHNGwhNPMJGY9FVWQXJ7b4cPt3ShqluxN5NXFGt2zDe/LobQgdQ0vO1H1uTFHb9qMVxUteWY3veaY/jK5xYVHw1VVQknqKh6ZpzGwgjWJhEkbao1dnQlnH1rELdmFj1wocV8Lvl6c2SUSQF9PMOzKXuQZAF0gX8uoEAXXYX2lxClOpTxBZEHhldZ/lMs2YxLGjMWEQUqPrG4G9iPmU7/sT6HFxZNxPGabMWS8hmmdoY0GpnZ6aJyoVb20liGPRbG5GFHJMyHPjaJlYhJtLqb6SeV8pGwYhWHuNWLly7hymgklkhgjjeVizsqi7Em5uetr726X7Y020tVKLx0IvcqDOKNYpl0tqSaCGZW3GoGNUJF/Upq/f446f9f8A7l1P8+LHTm1Noqp1uSEldEv9RNRZUXbyoL7Ljlp/1/8AuXU/z4sc2k0754Jv4SCyGm1ZPEOl8yIHufh9gPXcW9N+o642rTX2uCCD8vmPe3lHm3tfp0N8Y5OpORwW7Zi5/CDHVHzGYSPrYXJJv19QL9Cfb84HGm6061lHGvXH2i1LJqnp9Frg9j5gUvcej6Wt163BvgMUqAaY2Fx1RU3vYb6N+luv3b40T21tb1vb072PXcdPux5yN7ABvsB/o79fvGMrq89jG66bwl9TqkeVVuWkAO3yzAMO++jTYbdSOuOU16Rh5Hc3CkWuSSzKQNWxIUDck9lIG9seLNuANybgm+wHSxJ8ot7XIv09JXL6aWqZadpJCjMgIRmALCRVW5IuwUsGtcAdQARY304xclqyX0oRc1ryvUsh/FinjRbmMkqDYSOevqRDt99j7YrONnqV5ir5IhyDpBASw8u9t0Ia4LWNrg2sCbqlowrhFhdkul5DUNsra9TeZyW06Uv68zqbHFX5xQJC84WAOyyyu8pZ7nzyCxuQpYDl2sDfSdrEHGy4jGUPeOhdRjKn7xDUUXKlieW8a6gQWsu2+5u1+gN/Yg9wCmccoWrBYEk09ILW3uaWDDnQZZBK4XlpHJcgPHpDK1nOpStgw0jTpIa5bqLjHLT1sVNxBRzTvoiENKxa3T9CxqL+1+p9/bELVRUXpIWcYKD0Mr0ZTNzRFypOaekehtXS/wAtr9N+nTGzMMhqILGaCWIHYcxGW59tQF8XLxHxJS0M9ZmMNZBV1tRaOnCWIp47AEtpJBIAAueukdbtbi8QOJonyUQS5jFX1TTK4aNFXQAPRQLWFxc2J12tjWbSmMGDBgCz/BjOYIvjoZqgUr1EIWOYkDQRqBsxtZhqDAXF9PXDA/DNuvFn/qt/oq8UlfHmAHrjXLhFU0unNBmTE9SxPLsy2FzI9gxv3HQ7YbJFWSeYOdMbVUgdgdwjVBViPRrE/df7qkypvp4v74v84YtSAby7Deeov73mkBv9o2xhvZKEIyfRolEvqkp0jQIiKiKLKqgBVA7ADYDG7UMUhPxNmBGlK50QCwHKjZgP27C5+07+5xjlWcsl/jJ81dwSRLTVJ0uN7AxMRpIFtlDA+uLKd3SqbS/YOLReWrGLWIsbEe+KlTjHeyZpWRR+tTl4kYbfnqgvv6qevU4xm4hh0nl1mbVEh/siusKdb+VZFVbHp8jdO2L3UilltER3z/gClqpOadcMukrzIG0EgqV81hZiFLAXB2JHTGFFxFPBLLFXR/RoFKVccbct1I31gF+Uynrc6bXOwtev8x4inKXhq8yEx2BlkpBGo33KxxEsR02APe4xxZdmVUgInqJalWHmjkkk0Mb9T5i1rbFAdJubrimV3RjvJHulk1xvw69NUSzswaGeUsG6ctiF8jX2AJBIYHc3BANrr1Of1f8AuXU/zosNj+I1SysGjpzcWtocjcb3vJ5hftttt74UaOPSK8f9V1R2AAuZIybAbAXOwHQbYx0nRnca4Pm8kueMM4uFgBksOrYfHTbkXA/Q9rkegP29L2NrYzqQqOFbVIFupUNHGNVhbcR6vKxILNfYdAenJw2zHLKMBtJ+NqLEkgA8lCCdIv19sbk0KwDgEEEAk22IOlrqCRbyWHm+Vht2uuZuElg5d1UcJrBu+IS9hEwAbb9EOdJ6/Vi6+4HrjnqIAb6REw6i8pcgHYgCo0AdCbBb2Pe4x1nKZkCMygq8XOu26mMb723+tb7ZF77ji+H8xUSJp06iQ2wFr23AuwPl9Lkb74odaezRkdxU2cf2MnpnC3McrbmxCArsLmzCQjbY7Dv16DDJwbIIqqFGDIJOZIjSFUB5aMtrq7EBiUv6FNibYXMslVpBE0kQuRq1yRaVW25817HdenuLXAKtvCiF9Mwmi06WVNNWEY/SEksqOth5RZCWAxdbxTlnTg02tNOWpxwMkRpviX1x0Ctd443FQupkUJywfPqUl7+UA2t69UXip0+LqjG0EkCuLaZEJ88amyqvmYBtQuCQLH822HZKORvkqL7f3ZO1j+9rVuPuF/bCvxvkEgIqDNHoSMq2qZ3c+ZT5RJPKSL3OlSO2zGxxrq84NI21o6oNJZFajkYOuoCIbgSRjUwLftyF2F9wGO/Q22iuMslmqcwgggQyStSU1lFrm0CE9bDoL4lJZFWTTdUIts6sLn5rDWgIO1u3Te18Q/HlbJBXxSQu0cgpaYh0JVrmBBe436bYpttXNNYKbRyw1KODxPB3Nj+s2+94h/K+OHPPDnMKOEzVFO0cYIBbXGbE7D5WJxpPH2Y3/V9X/j5P9bHNmPFNZOmieqqJUvfTJK7C46bMSMazYRODBgwBaPgpHVmSo+GmpYVsnMaddRtdraBcX7k7j6uLykqZY6eySU1RUersIUN+9kDkAem9/XHx9vg3/wDYwBZ3irLWGvpPi5KVt/oxTXsq61vq1b3J6bnocSfFbJBzKj8mI0L1c0KstZVAl1dxcojhV1EMQB7+2KryVL1MIPQyoP8AzDF/ZhxRSUkMkdUgZGqK2aO9zeaCo1Itu+ot6geWx648ayBaTK1EtVHNSUtP8KsbSPLX12kGYAoPK979vt2HXGH5PT4z4YUdKRyPief+UK3lCC19d9d7fd3HbfHRnFPNWnOVjj5k8sGXPojHU2jZtIJ6Dc9b2HfHgyuQTvSab1H5BEXLBBbm3voFj81u39OPNK7A0Q0EbVSwrR0pRoDU/EDMK3lCEEgsSXBFiLEW2PXvjacrjNVBAlLSSCeJplnXMK3lBE1arnXe40+n4b2jOFuEJ6Seamk/VFXlU/LivYq7nyxm5tqOgkj3PoTjXw1wbU09VDDMwE9VRVYjgZvNGWRwoNzZdW7bfsr9DhpXYHbmkUMT0gWkpZkqyRFJHmFbouCFIYs4tuQMRtRmaRwyyyZWqLFMIGDVtZcy2JKgczfSBc/aOt8RGacAVcKUEcjETVLusdOxN4vMo1GxIAa9zYC2ne/Zk8XNNRTxyU9Rz1o3NPUWVReZgPpvL1EhXSW9V274aY9gSX5Jh+HEhpKcyfDfF8hcxreZySL33uvTtfEbHVfQVHIoEiabLZJi71k8lqdm0myuCNepbhdug3xs4h4NqKiOCqSQxU8eURFpdWxZIzeLZgfNsPTc7HpjbSuDAe3/ACcP4iVr/wBOPVFLYCbw9xvHT0op5qNZwkzTI3OljZWZQp3j3Iso74ZeFeIqetqY6WHLArvq03r6kCyqzEE6WO6gjp3wjZBxP8KHHw1JPrIN6iHWVtf5TqFr33+zEz4T1JGcwuAoIWdgOi35Ept7C+DSe540nuN9NnifC1U4ypo46R1SVTmFSDqLBbAabEqdN99tjvicr6ZFilY08TSxQColgGZ1XMWO2re8djYea1+tvUX4+JeLKWpyeuSmRFaSCGqnKnpPLLGHU/shpFz7jHBx1wZUzVeYV6ymCmNKsiyBtpxyowYvKw+YqRvcGy7G+zShhA1dH8TSU/5LOurjjlitmFRp0SAkXPL2sLltjbHDmGfwwpNI+WOBDP8ADv8A1wn/AEyzHb6PcWQ7/Z64asu4qgjNGZlQ1NPS0a02piC4q1jSS/W5QAtcdmPqcKmcZPPVw5rDTxNM65trsouQpEy369Og7Wv19GEemMWfQPRPWLl0ghjlWJrZhLqDMLgkGI+Xe179Wx3xm88USUDiR6YVgP5Rl8sViwueUCH2FrXsSPuhvDrJJJlzPKpEKSyRq9m2KyQONvv1/wAWJ+jzAPxLWhSAkdNNAo9BFGq2HpuCfxw0oGjesgjIo5WWaCWcaszkJ5UTaXB1QkAk2AG4se3bkGVU9VxDRxSoeQ9NARGWJ2FMGVSwALbgA7C/tfDBwbMPyfQAEb5dmAPrtIhxWvHtQ8dZTsjMrrSUhDKSCCIUsQRuDglgFg5hwXTU9ZW11XRLBQ06hYYSbiplvpVlCk2U+h/OBPRrcnHOQ075J8Z+TPyfOsqqqg/OjWFyABcG5tqUEafQ71lm3F1ZVIEqKmaVAdQV3JGobXt67n8cYZrxPV1KKk9RNKifKruSAQLXsdr279cegisGDBgBm4R4ipaXmfE0CVmvTp1OV0Wve2xBvcfhhkfxKy7quRUv757/AP6//e+EfKOHKmrJFPBLMVtq0KTpv0uRsL+/phnpfBnNHAJptA9ZJI1t9t2v/FgDkzLiKGrrKVqeihpNLqNMZ2clxYnYdOn34ac9ziikqagtlUTNzpLsaqcaiHIJsvlGoi5AwrV/B8uX1tKkskDuzo1opA+nzjZthb+MY680/VNR/f5v8o+NNtTjUliRss6UatTTIlqbP6RCSmVohNgStdVAkDoNrbD0xi+cURbUcqj1Xvq+MqdV/W/W/viCwY6Hg6R1FYUfMmmzaiLajlUZb1NbUki3e5F7/fjKTN6ItqOVRlvzjWVN/wATviDtgw8HSPfAUUTc+cUTm75TE59WrKkn8Tc41/lGh/5nh/hdTv8AxYiLY9Rb7bC5Auegv/ox47OkiLsKO/MmjnVFp0/kiHTe+n4yptf1ta1/fGyHOcv+tk8fSw01dR03uNx09sRa5XK0rRLGzOhOoAfKBuWa/wAq231NYDucb6LJ2l/SpY3kHVY7uUY3tdtkJFi2zNspO4BxnnTt49cmapRtYLc7VzXKz/8ARo/4XN/Rg/KmWdsmQfZVz/0Y3UPh1KyFo545AE1lgo0WN/laEyBrFWBIGxH4QdblzxWLL5WPldSGR/2rLsfsvcdwMKVOhUXmeUaVtUXmSwzLLP8Amdf4ZP8A0YzfOcuKBDlXlHRfjp7A+oBFgfuxAzQFSLi1wCPcH7vW4PuCO2NYxerSk9jUrCjLmiaNXln/ADSf4bL/AKmNkeaZcvy5Y6/ZXTj+ReuIHHuJeDpnv4fR8ycGY5cG1DKyG63FbNf8dN//AJx62ZZad/yRYnuK2a+/X6vfEDj3DwdIfh9HzJr4/LR0yo99hWzd+o+Xv/H3xlxBIjZ7TEUZqI2gpytKCTcGBbLc3vp2NzsdO+IIW77Dv7DHVxjnEtLmNPNC/LlSkpirAA2vAoOxBHQ239cYrqjGnjSc+9t4UcaepdeS8F0kiM9Rk1NTAC4UlZGPc3CLYfiT7Yr/AMUfgUpHSlymWI6lHxRpmiRdx0LAMdQ23AHm74VP+OvNv7r/APRg/wBnjgzvxMzCshaGoqNcTEEqI4lvY3FyiA9d7XxjOeKmDBgwA18DeI1RlZk5CxOJdOsSKx+W9rFWBHzH164Y8y8W6esYNW5XFK1rXSaRD3+3/T3wr8H+HtVmYlNMI7RadWt9PzXtbY36HDCfAXMbXvTW9ed//OAIarr6KWupTRU0lOvMTWrya7nWttPcDHTm86fFTjUL86bVv0POk7FRbbT0Lfb2GnMeBanLK2jWp0XkkRl0Nq2DqDfYeuGefg5pY6mpWomDrVyCNIxcAvM6MAL3BIAN9hY79N7aVR05akXUarpT1IXaGaEMDKyaPeQqOovcoGYbXIspuQNj0OqpqIy76GTRqOkhiRp7buqN+Kg+2G3MvDoU8VdUCoqtdJII4xoCa0ZlGzgHVfVa4AsVOxvjTlfAxlFBKamrjlqpZIn8mrQI3YHz2UqevzDfUdtji/xctWo1ePnr1fQV4pELAFgASLm42GN+YzQhwIniYctdRSR2tJffd407dgCNx5j0wy1PAjNGvMrKuUfGLTSDkPYKxHmAb3HzbqSVHXEfkmSvWRSytVVYNOisoF5GLs+glVCg2IuABc79diMeu8k5J42Er+cpJ4ImKohJ3kjiAVt5Gdrntp5SFr39dunvb2lq4TGzNpAAsTzlFy2xCjQSdifqsLdbXBHRnuS/DzXeWqcsjE60KHUketfO6EOPq2AHUb4357wQKax+IlYAPJtF10xczYgGwINtfyr1OKpXEnnm/wBSqd3OWee/me03FkVCCKdlkjYqWXXHuxBAJXkWbl6BYEkAuDa5Jx3UnHOmYTR5fAJZRdnjZroSTcNoi8rG269w+/XC7Q1sStOytKWi1CMOqOCuwJb6Ky+bfUbWuo7k4noON491aWpVhq8pjiBKqPL/AGPZut7+VdzfaxzmQk4+LX5VVAtDTLCsdnUPIEcX3WJVj2ZmY3Kgb99hiKzLjbVSANRJFGFSLSrEFls4UsWiPnj5d1b5hqFjvY5z8XapOWss6lXcM5ES/LdQLGIi5YAgA36rsbHHZX1aTvBAaqreOceV9EIAYfLsIg1tS37bEHoDcCErvhlZVil59kJa8gQx6SWK2aIXN2Y7XN77bY4GeLSJFdGXVYprIYC3W+jT17XJ9sTGR5bNXcjVUVKHXEPOOaPplkGsEINIshFmuDq+bbGHDWXvLLBRyz1cRmIQi+kKsiaraWTzX3BNwPONtzi6NaUVhM0wuZwSSZFtWQkGw0mxsTKCAbG1wE6X648rJIuYVjeN1CrdkdmDNpBYjWisN+1tulz1wwTcJT8qFjWTm0E84DRsNBpw+lRqA0klV262BNrWx2UtG8kLzR1tVeEppDKJv06MtcaYtQsRoI07aH+61XUlLP7l/jp6k+nbIs5XoMqBwGUm2ksy3+9FZr2HQKb401hUSOBZQHIAuTYX23ZVPS3UA+oGHfirI3iqJC9TNIYDHGGMMZ1LO0fdo9GoEnyj0HS5vHwcPuauJVqFYSyTQu3JjKqsAVgRoj0AsGJDd1YYl4t6tWORL8Qlr1Y5dhSuDtqVT0BNyLkgb6QT77DticzHIo63O6KnlLBJaamBKEBv1ODsSCB09Dgz7J3SGmmWcsJS7LqgCKo1sliWj22sQX6b2GwOIfxAmaOthZGZWWkpbMpII+gToRuMU16zqvJmuLh12mx8yzwBPxVUswcUwVhTMJF1M22ktZegF77DrhdzLwmko8oqamrQpUJJGIwrqy6GKg3C+5Pft+KQeJKv+6p/8c/+tjVUZzPIumSeV19GkZht7E2xQZiPwYMGAGThzjaaipqunjVCtWmhy17qNLL5bG17Oet+2OeXimVqBKI6eUsxmB31aiLW6209TsOpON/CfBL1/M0VFNDy9N+fJovqv8uxva2/3euGr/iGqeXzPjaDl3tr5r6b+mrl2vgCA/qslrJ8tjlCBaYxQoVBBKhkF2uxubAenTG7iXL6qNqmYSaIJKmUACS2oiVvq323BN/2P2Y8n4NegrKAmeGZZpVZHgYsPLIqnqovv6XxNycONV1DJHQrJIaipOvnaTIFkYm45wtp2XZV2INztcCJzDLs0SkaaWZmp5eXK5aVWDlrlSVY+Y3Hod/XGmejzKCCGfmNHFdpY9MgUKw0gnSLAMwC9Bvf1Jw08V8IPT0vNmylY40ZAzJUPtchenPe+5A6DqN8Y5RlYqomqFyqL4dCU1SVciqCvzXWSoGki4vuRsPfACzDl+ZyUXNEkhpw5bea3msWLWJG1kDX+y2NOR5BmNRA89Mrcq/LdkeOO5uhsbFSdyh74cMu4XNQzyU1BTzxgWMKV141Pr5agsDbpfbEbkWV/FxyU9Hl8bsF1M4qp1ZNVtJ8+lDv0FjfSe2AF/LsnrqmSflgzPT7SF3jYKLsotzeouGtpx1zcK5qh88c2iFtLEOjohGzD5imkDYr8trg98T1dwS9DDC9XScqNXtLULMQ0mq5Cuscr7G2m6gEffccOfx06rBVS5dy4JiTDIkzsZQjD51eTUt1FhuNm9sAcmZZVmtHG7yq0MZco+jkWvYg6VQ9bK24A6DfGio4nr4AkkxDc1TKhdI2VtZB1WUDz7HqSbEbAG+H4+H71Mccn5LeNWu2haojUG3UuJJiQ1tyNjdjfEfxFw5S0koNRl5sUGmFJy7bEjUEWcvY7DUTp8g77ECAq+I8yiqDA0KCaQqrDlDzM6gqGbUQ3ldT5jtq7Y2cSVmbho4Z0EckxeFNIju3kQMisGOkFGQbaR29cT+RcOwVbcyPLZWPZJKkqVsbGyvUK/a/U/dtbuPh6WkDDKyT6NW3A6bi1RqB2HfoMAJoynM00aaJNS6VQoiq5OksG+icXYBSdQ3XfcXwZdw/mzxBIaNVKShNYSNZFlAEm7M2oG1jq6WNvbHectRql6IZW0tUGYNG9U50qq3DAie3ytq3B3JAvuMe8I0aVEhhp8tZ9A5kg+LkUx/V7Tqoa9xZgGtf7MAQsdTmaTCjaNml81omubA6lYAKwUKTqv2a+99sdGc5rmkUw58YSRwYxc21BRq2AksbCTZvfY3GGPNeDxTQc+bLpCpdQ0oqgSisQoCFZ9wXI+YdZDv0xoyfhl66nMkGXMyBmVJzVtqNtiRefTtstwCDb2wAvZ5mmZpUCapTTLqUWf67Otkupfewj27KRfqbn3NKTM4VM8lNyQ1ruo0W1MouAsllLmylgASCd8T9bwPOsAkbLzK0CBpGWrOp9O5YgTMQepAQDqbdsaMrydq+XTBlzOiKrODVSaLHdR5pz8wsdmvYA27kBWzOHMfhkqZY2FMDpQlUKLclgADc6fMSCb31dd8NEdGk3EOXRyqro0FLqVhcG1OpFx3FwNsbc64ImgRxJQ6IpdQjL1XkhIW6gDnEEnSba/s32wreIbEVcJFwfhKWxB3B5KemAPpBskM9Q4qaSlaCMhqdran1WsSwZbL7Wv074SvEvLJXySpespqaKaJ0MZgJayl1HVlBBszC24N+mKB/KcwN+dJf9u39OMXr5GFmkcjuCxIP3E2wBy4MGDADbwPnmX04m+Po2qiwXl2NtNr6r+Ydbrvv0w3P4p5UYBS/kk/Daubo5tvpdgDtv0uL6vQWxWuUcPz1TlKeGSVgLkIpNh6m3QY20HCtVPK8MUEjyx31oq3K2Ok3+xtsAN3EPHK5nmdBy4eTDC0UaITc25i3vbYDoAP2PXfabzClj+BrpDFGJI55tMoWz2eaRW8wNz5dvuHW2EHLMmmpcypY54nik50R0uLGxdbH7PfFoZqn9aKve309Rve364fv27/jgDrzHIKWhrRBEgaJ4o35MrNIhJkADaWJF9nN/UdPWdOSUsyQQGCIRvXayqIFQtHE5N16dIip7Hf12Qsnq5azMopJZhLanpz5TH5djdTpVQCJSfL1GoAk2vhl4izF4KnL41lCA1JksWVSS/NVtzG219r9POBbuAJ7PMlpaWrpooII4hUrOHCCyuFj6FRt0Zt9th3wU2X0wdeXBTwkkJeONVJUlLi4HW+ki+FjibPJGzHJ25quW1g6WRgOZHGG+WJALhjv+FrY6uNW0U4kErRFOjA6dzp6tpa24AGxvsNsATGZ5XClZMhijkivC4ikXWNbLNqex6s1xv6rjjzVIFy+A/B0zfR1BVWiBVLybhB9W5N9vTEJluatNmjl5w/lg6SahcRykg2VADqBNu23XpiarzqoKYDc6JxYf34D/dgCbimEWsWslNl8MwCgb6RKLHsV0x209PMT6EaM7yNJ86p5LMFFOo1KzLcapjoupBAN7/cMS9RkpmaZkP0dRSJTg/mraQhx11bSHa/Zd9yRXuaZ9MuZ8xp7csMgUTolwk1Uguhia50qvb1N9wAA0igjhz6IDXbknQC5YI1xewPS4a17m1rAAHEpw/V82CimFrzfMOwtv5dtraSu1r3N74rXPOJnTOkk5zeQOtubG2yzaQLcsDcKLDcm179b2ZkmTyQR0cAF0gJu1mBIIJ3GkAWuQTc3NvU2AXaKnSTOZAYIBokqG5nLHMLBIxu3U7SN+A9MavD+OGaniZaeCJ2ijSUxJp1K5jJBsfvufXGeTKv5Rqn1eYT1SqO9yqkn1+obYXuHKspQwjm6CEjv5yuldVOb6ogXF7uNr9OnXAEzxBkkMFbLEI+ZB8GkoikJdDIJ1W9iemlh5R5elgLC01QZZH8GscSiCM1kWpItlYak1KRf5WGxF8KlZmHOrJryCX9AKD5nb+zwk7Oi+pvt0+zc4grmSKFFLoBVCQuGlWwHL/tYYMLta7W0k2F8APNVlEEc86JFGqyUbl1CgB7kg3A63Gx9sLdPlkcho5YIkpjJLCZRBca4ijsUaxG1yfwB62xhPmd86pwZgQ9PURuA8jeQKzDyuoBsy9Re9vbGviqRkpqK78tohRuTd73CTat4wT0FvT8dwN/EmUxmpqEdDLHG9OQjtIVAdKgN0b09cIFXHAc+oFqQhgMFIGD/ACkGBQNXtqt129dsNPDWcGSszDU/MtLGR53J0o1QALSAWsukfZa+5OK28Sm/RcX+CUv+RTAF25/FmkU7LQ5dl8lMAOWzBAdxc3Gtbb36C1rYgOPoJ2yOofMaSlgnEiCDklb/ADLfud7atg3TqBbeiFqG/OP4nGTTsepJ+0k4A0YMGDAFreDGdwRQV8EtWtHJOqcuViBpsHBILWGoahtcH06bSmYcR0uVUbQ0FetRV1cwaaq+ZkU9XJW+4NyAST52OKX1nHvMOALT46z2CpzTLFgn+JMIhjknI/TGEgN79z3NtvN1O+Gl8oWagZHkWONqmoZzISBpWaU2uOxIU/Zf7RSnDdUsdZTySfIk0bNc28ocE7/Zi7M1h5eXVSsrM0VROCNNiSZ9Yte9yUdbH0b0wBw5JkcIqlaKWMukiB1AkB0vbTp1IAUBTYKbDfbfDHmPBZq5Em5yx6FXTcm6srzHUNtjudx6YrTwxritYYvNYmA+e1/nhXYdvKzDY9CPS+LVzaQmJolVzqjYHlgFzqirDaO+2u69/XACrmHBaTScn4xWnjjZog4c+VBYiMkCxWyiwOwt6bSHHFFFLHEk0gSItdyxcDaIkA6CCfNbbbp9mFPw8pR+VFCrNdopf07TqJK1I2I+rt+IPph14lS8agrqBcAk2JHkNrX9T6emAFDJ8upjURTU0/NbWUfacMLI5F+cSDsrAW6YlsooSkqcx9SVBkKJv5FjqWVu/wBYuDcf0YWfDgXcaQ+8o+c3N+VU3+69/wADixqpxNFSyfMyllDEWbQtRpP3eRd+9gcAdOU8Cz8iF2q3UaELIOwIFxffcLt6fbiBq6ahkqZYYYqmeWFikkhCAI2p7i7IBbUX33vdj3ubSvppN+0O/wByYRPDyntnWb3tqD9fZpJG7/aMALWZ5dQwsJK6OVQ7W5q8pmLkkkEqjG5+bci/m6kHDVH4buxdo6ycAOwXVUTt8u3m+ksdx0tjk8fYR8DE1gWEq2NtxcjD7kC2SX+/zH/ztgCoV4ZlMbU3Os5rpY+b5vzZiNrhtwLfNtf2x3T8LwiOIc0QhEDaijONlUWCqwPUXBv69bi3QsuqouDa2aT7G2+kVCb7fL1+4dTjurmRViV1LJIjLoG1wkTvsb7GykDrY4AWHyiJn1fFK8sS8wRmIg2LaGAZZ3UFSd13tcbYnKvhVHDzyVSU6O8UY1RsfNy0ABKyKLMT0I6gb4SOFeWKmrAieILEdIaUuRzKmNQCVJBt0v63bvfFg8UshymfWmtFqoBpDaSReECzfVNj12+7AHJlnBkUk+iOrjaWMa2AhYG2ruTLfe4F7dDjvzulUSJUNUrTqlLBGSyFt2MhF7SoV9N+pNhviB8IlVa+tCRvGFpY7h5BIb9fmUmwt9W+3oOg7fEaEJQ1EhUMpp6Mab26SMLXsSNn6/yYA1ZTLDMZJYqkSMjFHQRFCSylg5JlfUpF7EW6n0wny5bHNn+XRzqGjeCkup6MBAtgfYsLW74y4JzGKEVBCiJSY2YczmaVETG997i5J6+3UYXPE+61saEWaOlpkYdwwhQ2PodxgD6Gj4aLVZWShofg0s0LBBzA4A6ro0gXv06WHXCzx7l08mS1prqekjkjIeBoSWsAw7sAQ1vLcbHV0HTHzkZT6nAJT64AwwY2ikc7hG/A49wAy8c8NPFm9RTRx7tN9EiAC4kIKBQNh8wAGGmg8I4aRFmzirSnU7iGMhpG9ri/2eQN9owyf8ILhdrQ5hFcFLRSEbEbkxtcejErf3TFIVtfJK5eV2dzuWdiSftJ3wA5cacW0D04paChWKMOGM7/AKa5Fx13NiD3bv0GJv8Aqlevy+aSLepWIJVRhjd1XSI6hATa6gBZCN7BTsBirZCD0v8AjfD5wDwhVSwGty+oX4qnexgAs2kjYgt5TqGrykWIUjrtgDu4RyOoyytinraYiN1ITTJT2YroIIJkCkCwN779R64dq7Mpq2N/gKXmSx6AUkkgvpeKqjLbSNGQpkAsetzthcyfimGWaJhN+TKunZr08mpaWQm2tQbaqcOVGpTddr2Jvdw4XqKuOvlqJYDLG0IjQxVUEoUh9RtrkU6SCPfyi49AFTg7hKuoJpKqtp1hihgkZmVoOgjl6iJiSxLAdP5Bjoz7i0yLTClgcuJE2knprPfyqLJKxuS1rkWHX1xYfEOdzzUs0cVHMJHQqheSk0hj0J/RB2+44WM0pqySIolHIp1oQTUQbKrbj9OJPl/E+lr4AR+H8tqcqqEWspmBdmlUJJACwRJENvOAADJf7BtsMTlBxfAESN0qDy2dl0y0v155JVveW2wstlItY9ipwy8ZPW1Ehemp5on5DRqxmp1IYtqB8k52Fh/RthXyfIc2jeV5Y53MhAFq2PyopJA/TLki572se29wLSyniFKzLnlQafJIjLqVirKCLErsdrHb1wreH1/y5nB7cy38Yxx8H0ldTZZU009PLJUTGUiQT07Al41QamacNsR6HbGzhZKqlzKtqZaN+XVOSgWem1A3FgQ0ygkgdifv64A6fHof1vTcfpq/f5l6e/8AQcPOQgcuWxv9PN2tvra4/wB+K/8AEeWfMII44aX9LkDyc2elAAUg2OiZ+tiN7ffifyzi140YPTEku7C1VSHZmJA3n9MAJ1bxJDGJJI6WVglTNMJudDpKtJNqYKXDWKSOQCPzTuN8a83zeSaOmhgomEgcRAzTQlDriki35TlgfMCD7D2wvpw/myiNVmULGfl+Pjto1atNhJa1rLbptiaqqTMHrKebWqxxTLI8fx0R1orRta3MsblXNjt5vtwBH0PCNTlMpkqohNHOogUQOoOppRKR9Jaw0o51dOlyNzibr62orYpaKlpWR2eOoXmywMuiIoG1aHO2oKLb/dfHfx9V1VbHCKZEhkikLazWQA2ZHTYo9wfNfGvh3MK2GqEs0ULxrGyACthLXYxm/nf1T17j0wBHcHcP1uUPVVdciGJ4FjtHIpZ5NSJGBfYXuRc4z4rzV8wjWiipHiacJGGkng/sTLIANDNc6EfrbdvxnuMOIZKqlaKOGNX1obtWUwHlYHqslx0PTfCDTRTQTpNVZvTIUkDqkcjVMqtZxYRqCgLCRt+l7bYA1R8IPTVssdQojpViSapIl1ssSXXS1ttUx8gXqQbjEt4eVNBmVRWvXLFJWVMl44ZdrRqLqsb2+bYKbb2QbWJxycd5FXyUDyRUzxUYbmy81r1NQw25046gDqI/q9bWA01DqIwBdeYeEFDUTtDTy1FHU2LCGojLqwXqUcbMvuHbqNu2K54l4DqKKqjppCjtLpMZja4YM2kHexG+29vtw2cF+NcsKciu1zwlSgkU/TRggg2a4LdupDC2x6DG/wAHuEkqs0kqkVvhKVyYhJu2ok8oG31lHnPuB64AvjKsoWCCKEbiKNYwbnfSoX/RgxIYMAcuaZek8MkMi6o5FKMPUMLH7/fHyfx9wRLltU0bXMTXMMm3nT3t9YdCPXfoQcfXWIfifhWCvgaCoTUh3BBsyNYgMp7ML+49QRtgD5ByjLJKmeOGJdUkjBVHqT/IPU9hi1+N87GSUkWWUEtp/wBMqZlFnubEC46Ei23UIFH1t43MOEsw4dqTVQIksQBUS6NQCt2deqHYbjbe19yMVvX1sk0ryysXd2LMx6knvgDbm2cy1MzzTuZJXN2Y2ubAAdBbYADbFh+FHh3S18E0tW0iBZUiQo6qCzDpupuSSoH24q7H0B4V5L/WWmJlSLXXrONbDziNlGgdPM3LNhvgCkuJMuFPWVECklYpXQE9SFYgX97DDN4ccF09alXNVzSRQUqKz8sXY6te/RthoOwBJuMRniRERm9bcW/REn844n/CfNa6l+LnpIknhjRDUxsbFlu+kpbfUAH7EWvcdMARHH+QUdM8LUFV8RFLHq3ZSyEdmtYi9/lYAixwpXxZXjNlNOjUdRBT/Dmqh5skdgtm8trqNlbzWNrdOl74rTAHt8eq+McGAMi+PL48wYA9vj0HGOPRgC36fwhoFjpkqK9oquoh5qKVXR0B6sOgvbdgW0m1sVG62YjY2PbF0cf8Iz5hPlMMH16MfSuGKDSurzMqnrsB7sPXFNzUjLK0fVgxTbuQbfy4AtPjDwhp6TKfi0lkadUiZ1JQr9IQDYBQQLk2P7HFXZfXvDKksbFXjYOpHZgbg/jj6h47yZpabMblCj0QCoPn1wmaQEj0JYAffj5VvgD6j4c4ihqoxmrVTRwcgw1MDkmNZQynVYnyne2wOpXXpveiPEPgc5dUKFfm08q64ZbDzrYXHlNri46dQVPe2Ozwv41ShmeOoBajqFKTrYm17gNYdepUgdQ3qBiSy6lrc3hXL6WPVRQTO8c8wsY0JbSrPc3sGPlUE7jsuAEvhrhmauqUp4Fu7dzsFUdWY9gP9w3OPrHhDhiOgo4qeOx0DzNaxdzuzH7T27Cw7Y4OBOAIMsh0RjVIwHNlPVyL9vqqLmwH3knfDTgAwYMGADBgwYA8ZAeuK/4o8EaCrLOitTSHqYbBSfUoRp/8OnFg4MAfOGcf8Hqujb6CSGdft0N94by/g3bHYeBM/wDh6WDlxcukk5kQEkXz3LAsdW9iT+Jx9B4MAfNedeE2dVVRJPNDEZJG1MRLEBfpsA3piV4O4Jz/ACx3amhhtIFDq8kZB03t9cEEXPQ/WOL/AMGAPnrizgHP8ykWSpiiJUaVCyRKFB3NrN3Pck4Wa3wZzSJdRpSw/wCjdHP4K1z92PqvBgD4lrKF4nZJEdHXYq6lSD7ggEY58fY/EnCFNXpoqYVcdm6Mv7VhuP5PbHzt4j+E8+WkyqedSk2ElvMl+gkA2HpqGx9r2wAg49UXOJnhbhSor6gQ06amO7MdlQfnObbD+XtfH0fwH4T0uXKrlRNU95XA8p/6MH5B7/MfXtgCisr8H8zqIxIlMVVtxzGRCR66WINvcjHYPAzNf7RH/jo/9bH1FgwBS2W0fE8FOkEaQaUQIjFoSyqBZdy1jYdLg9MJI8E8316+Smq97maM79b7tvvj6fwYAoWThTiJquWrMcHOli5L+aEqYyALaS1h8oP23+zETlP/AAe6+Q/TvDAL23bWx+wJt+LDH0hgwBV3DfgFQwWNQz1TejeRB+9U3P3senTFl0tIkaBI1CIosqqAAB7AbDG7BgAwYMGADBgwYAMGDBgAwYMGADBgwYAMGDBgAwYMGADGmrpElRkkUOjAqysLgg9QRgwYAWvDnJIaekIhjVLyygkdSFkcLdjubDYXOGoYMGAPcGDBgAwYMGADBgwYAMGDBgAwYMGADBgwY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342" name="AutoShape 6" descr="data:image/jpeg;base64,/9j/4AAQSkZJRgABAQAAAQABAAD/2wCEAAkGBhQSEBQUExMVFRQWGB0ZGBgXGBofHxgaHB8dHyAgHiEaHCYgHR0jHh4cHy8gJCcpLCwtGCAxNTAqNSYrLCkBCQoKDgwOGg8PGiwkHyQtLjEtMiw1LC0pKiosKywsLCwpNDQpLCwsLSw1LCwtLCwsMSwqLCwsLCwsKSksLCosLP/AABEIAQMAwgMBIgACEQEDEQH/xAAcAAACAgMBAQAAAAAAAAAAAAAABgUHAgMEAQj/xABaEAACAQIEBAQCBQINDg0FAAABAgMEEQAFEiEGEzFBByJRYRQyI0JxgZEVUiQzNERicnWClKGxstEWJUNTVHN0k7O0wdLT4QgXJlVjZYOEkqKj8PFFZMLD4v/EABoBAQADAQEBAAAAAAAAAAAAAAACAwQFAQb/xAA0EQACAQMCBAMGBQQDAAAAAAAAAQIDBBESMQUhQVEUYYETIjJxobEVI5HB0TNC8PFSYuH/2gAMAwEAAhEDEQA/AKx4A4POZ1nw4lEXkZ9RXV8ttrXHrhlz3wceCakVKqKaKrlESSKCNLHuRcgjr0PbGHgHPpzmMW+aKQfZtq//ABt9+HgR6KPIVH1cwZRv2Eko9B29hgBDzjwmaCupaMVcMklSxB0g/RWAN2FydwTbp0xz1vhhLHTVM/OjbkVXwpSx8zalXUCeguw2Pvhw4tal/qoo+QJRUCqj+JLfIT9Hp0b3+W4PbHdxJMRlebaN3XNrgW78yIj7b4AX868DDDT1EiV0UktPHzJIghBAsWsfMSt1DFbgXt+FT4vbNqSPNqauknppaHMaWIPPpJ0yjQzoGF/MCE7i6i25xRRwAx5TwRLPl1TXK6CKnYKQb6mPl6WFttQ6nGVFwRLJlsmYB05UcoiKm+q5KC/S1ruvf1+9t4KP/JjNuvzp9n9j/j/3Y38Nt/yRrR3FWn+UpsAc2beAdZDDJKJqeTlqWKKXBIAubalte29j1xwR+EMhoErGq6ZFeEzKjlgxULqtuN27bX7Yu2qggarzRYnf4p6ZBKrfIo0OEK7dd9+uK54upaFskys1csyTCkb4cRrqDNpT5tthqCdx1P3ARGU+BU9RRxVCVMV5YhIsZVr7i4BP4C9rC+Ijhrwtaro5Ko1dPCsRYSrJqvHp/Pt0v2xcXATwPHlJ1OJ/gZAgt5dAMQcnb5gwFvUXv2xV/CTMMv4gVjc6FJNura3BP39cAcnAnhDNmdM1Qs8cShygDKxJIAJO3Qb2798c3BfhdJmEc0pqIoIon5ZeTu+3uABuNyd9QtixPDKKZMtyvQkjI9dJJIVUkKgSWPzfsdVjc+ntiKyXMY6R80oq2kkky9qttcqA2iLMNGrTY2NoyCpuCNgb7AVvxvwfLltUaeVlc6Q6st7MpuAbHcG4It7YgBhy8WeGTQ5i0fOeZWRXRpGLOFNxpYnrYqQD6WwmjAFj8GeEJraNaqSrip0kcogZblmvptuyi5bYLuTjgk8MZVbMkMyasvQOw0n6RSC235vlF977m3viengMnCVIiLd2rtIA6sxaUC3odwMHANHJBR59FOhSVaQag/zC6SWB+0EH7xgDhh8GZmq46X4iMO9J8Vq0tYDUF0+t7nr7dMcXBPhh+UaaWcVkMIhYq4cE6VAvqY3ACnzbn8w+mLfy2o15xSP3fJ9RH2yIevfFbeFa3oc8Hf4X19psAQFJ4cSSQU0yzRFams+EW2o2a7APfuvlJ/D7p7KfAyaeWqT4qJBTSiIsUazEqr3G+1gwGJjhZ7ZPkx/63T+WTDjLUQaM8+K1inWpj5hT5tIjgG33qCbb7m2AKmg8IJzmjZe00SsIuaJNyGToLLsb32I7WPa113jfhN8uq2p3cOQqsGUEBgwv397j7sXtV0sn9UUs6Mz/ANbGeJQo282kKAet282/d7dMVx45RyPNQzyoUeWjTWpFisisxYEexcC3tgCscGDBgCe4J4qOXViVKxiQqGGksRfUCOoB9cMmc+LrTNR8qjhgipJhKkak2JB6XAFh16Dqb4r3BgB14j8Rviq2GsipIoKiJw5dWZuYV06dQNhYWttvY9dhhj4z8Squtp+THl7U95ElkYK7F2WxX+xjuFNzckKB0xVC4ubMqiSSrrC09RtVTKLTzKAqtYABXAAA26YprVo0Y65bHqWTRmvihWzU9Qq5UI5KiPlyzLHISy2K7+TeyswFybasVj/U3Vf3NP8A4p/9XFoeb+31P8JqP9rg8/8Ab6n+E1H+1xj/ABOj5ktDIbgfPZaGlqaafKp6mKoILC0ibAWsfIfY3BGMPy5OtBWUUWWTxx1FQJk2kPKUMjBN0u3yWvcdcTnn/t9T/Caj/a49Af8At1V/Caj/AGv8WC4nRfJZ/QaGdOY+K1U6ztFk8kVRNHy2mtITYAgbCMXtqNt8QVXxI82XwUs+TSyPTwmKKY84aCQAG0qgv0U2J6r2xMZfTyTPEqz1MaS7iaWesWML2OouAb7BQD5iQLjE7xDwi1PEZEr5ptDCN4xPU6y57IFnYlgPNy7arAm+NkKuqOrSyOBNyPjispWomGXSkUkDwm6yDmB2DXvy/LYqPXC5R5/PTQZgrUrha1QGZg6iPzlu62PzW7Yc5VkVyjTVSuACVNRUggHoTeTvY2+zGHMfl16GWVkOXTNpeWRxqEkNjZ2YAi5398VU7uFSehJp+Z64tLIu5T4i1i0tHTUqSKKR2djG0h52py+l1QW0bkEG998TFD4izLLWmfK+fDVyLK0TK/lZbW3MZDDyqdx1GI3gKsljy2v5LyI7T0qgxkhj+mkgEb7gW29cWjxJRgUaVENRVquqJiVqqhtUbugb5pD9Vr3HphXu4UJwhPPvvC7Z8yDeE32WSmePc8qsyqjUS07xgKEVQjkKoubXIFySzG/vheGTzdeTLYfsG/oxfdbQMDCBVVg1TxI36Km3VnCkfN6HqMMo4cjVSWnrLDc3q5+g69HxXxC/pcPqRp1s5ltjn1wZrG6hfU3UpbJ45lO8F8fVNDTfDNl4qY1k5qa0cFH2O3lIuCLg2uCTvgybxDqY6usqJ6ATpWqFlj0OFso0qBdW2tsQb39u7tRUzLSrLJV1h+j5jH4qUXGnV+dbpt17dcSi5QabL2lqZ62SRY9T6aqcG5N7AawBa4Uk/m3xdfXMLJQ9pvPZLchZXtO8c1Tz7vJ/+FfnxYqBmK1goLKtP8MkXnAC6gxNwu+4ta1gCB74iKTjOSA1/JoBFHWxCPQusCIaWW6+Xe+om22HmsrpDy+TNUxgNdxJXVFyALBbaDp3sSeo0+5x7RZzJJMYBLVGYqrIFrJ2Daiw3PlIVdJLNYgDoSbA3QmnHVL3fmX1arp/2t/L/YqcF+IRpKRKebLjUrBNzomuylG7H5GFwSbHbrb7eDMvFKV48xiaBR8c4Y+Zrx2Ci1rebZR1t3xckXDTpTkPW1ryBCS4qZR5rE7AGwAPS4J23vihPEWoMlcXYlmaGmZiepJpoSSfcnfGOz4hRvNXss+7/nI0yg47jFUeNcplklWnRHelFMrB2vHYsdam173INv2IwucU8cy18FLHMt5KdWUyl2ZpAxG7X7iw3ub4WcGN5AMGDBgAwYMGAMlxcU5/RVb/AIZUfzzinVxcBYtU1h7msqP559cc7iSzR9ScNz3ckKql3YhURfmdj0A9+p9gCTsCcba2leGVopV0yJpuoIf57abab3J6W63HuLvPhpw4bfGSpYuLU4YbrGQNTkHo0lgR3CgDu19fGPCZlzKnaKVY2qNpRp82iEFuYhvs4uibggHQfqm+enw2Ps1q+I9c+ZyQ+H4WjaoqZ3hZY2kK6VKxKqk+cWLMQN2CsN7gepT43JUEixIBI9Ljp/79MWD4kZrURAQoLQTRNHJIyBrsdtKnUNL6NR8ykbbX81q/2APYAfgBv/EP5MU38KcXGEFhnsc7krkmZlGKPUPDCyOpFkaLUbEcxJBbSwBUsCp33O5OObhqM0qtLMktLMyysH5scjSuxBjji1GQqLM5Z7au5cC+I2tyupp6qMVA0pLDriVWFh01CQWvrFx+xBNhfGccCr8qqt+tlAv+Axa7ydrFU5rLweaU+aM1dyAZXaSQga3YklmsATv/ABDsNsYKu1df/myf/KQ42Y8p/wBf/uXU/wA+LGWwm53OX5kp8kQvhrf4Wbbb42j7d/pr/wCjbFoZTFzMuqKUbtCJIgD6Ea4j+DL96n7TWfAFSseWSu5sq5hTkn0FmxaOTzaK0r2njv7aoiAfxRx/4B746XGLf2lk6q3hJS/k47r6L+NN7Ti16pkdJUcxKVx9eemb/wATof8AThi4tlIoZgPmdeWPtkITb381/uwq01MI46eIdIqyOPv9So0i1+1gMMHFo1fCpc7zaz6ERox3/flCPsxg41DxfErRdGk/TOTFwl+Esrj/AKyl9ji+G5kkMNgVLan9BHHZiPSzNoS3o3S18SfGmfCkopJdShtlXV3LEDp3IGprHbbfHPwvEXlnmO66hDHt2j3cj2MhI/7MemIrMMwjqGaolC/Dxhki1AnUDsz2PXWQFUWuR0+bEbulLi3GNC+CljPYlYyjwvhynNZlN5x1bfQrrKc9qHpHlhkoqeGG6iJ5JNYAFwACxLFt7dyQ2HLwgmEiVdVLGiOzAl9wApXzC7EkboHNz0KnpbE5wt4XZdPSJJLSMryM7MrNKhH0jaQVVwBpWwAttb78RmRxtJTRAqEh03Kaixnc/NJKerXI2Q36C5NhbsXtnUvafh6fV832WfrnY6NzxCnZ0vbVfRdW+38klnmYNVI4RitNpO4uGm2NwDsVj9xu29jpO9G+IItW2/8At6X/ADWDF3VU7MHjhQySaTcDYILH52tZfYbsewxSXiCf0b/3el/zWDF9K0trOCt6GMr4u+fMwcJurm711q6wnjSumPIWsGDBiw7YYMGDABgwYMAZLi7MmysT180L3tLXT3AJBKB3Ztx20oy/vvfFJrj6M4DRWzWe/VGq2G3rPp6/YSLe+KasdWlPv9keosfMMxjpoWlkYJGguT6Adh7nYAdyQBhao82aXN4dcMsA+Em0rKY7seZASQqOxFgLXJHoOhwv53nlLW5tDqdDT0OuRpCbqWQI7EHcEIwhF/UuO4vq4Rmlqs0Wps3WRm19UiIcInTYjWg0C24c72N5SmotLuB+4syk1NJNEttZW6X6CRbMl/QagL+xOENOF4KWnE2ZWZmFkpQwOprbKSPnb1sdC2uSbXw68SUelHmicw1LBY0cWszsdMYdWBVl1sOouN7HFGcXTVQzpYZpTM0RYCVlIDKy6iAoIRdIuLL9YG5PaFWEf6jXNILsSmt2OqV2kkPzMxJJt0FzuQBsL/adySfcYxvrkEaAs5IFgVABIuAWdlQEjoC1z2BxkykEqwKspIZWFipHUEHv/wDI2Ix8vVhVf5kk8MvWNgx5T/r/APcup/nxY9x5T/r/APcup/nxY08N/rr5MjPY4fC2NXpBG6hklzCNGDC4K/Dzk/yW+/DiZXpjpdtUlHIjF2G7QPddf28pnB/ZIcJ/h7VcrLYpQjSac1XyLa5Hw0l7X72JPvbFhcWQxywrWx/SLGrLJp+vA20g9dUfz2O40sOpx0bm4lSuVTqL8upHS+2cvBzrugqsVKPxwepf55nJmEBSsdSNjW00i/Y5jB/8yNv339MdHFFcwqiEsWjgCoOxlnkCoDfb6i/cxxCjMC8mXsxu0nIRj1u9PUBSb++stvvZhjsfMEbMKmVwSlK2sgdWZF5MSD1JkMxA9dPvjJlwrUqrXOnTa9c6UUSt9UKlPpOafphNktndoqeOjRrXT6V72KRL8zbWsZDcX26u31caaJVQJUzDREpC08IG7k7KdNvmIHkXoo8x/YxVCA5M855gkbUsYIvUyDoq3/W8QsoJ2Y7nYebtieaolJXTLONi1yIYL2uoNrlrdQLs1t9IIA9o27hQdHXpi3mpPu3/AGx+xnr1M1lU06pLlCPZf8pdh24NqjLQ08jCxddZF721Em1+9ul8JnDeRTSQRiW8UQUWUH6SQddyD9GpB6Dze64dOCotOXUYPXkRk/aVBP8ALhNyvP6iWnj0osI0KNbEMxIFiVQeVRtcaif2uN97G9nBUrLk3yb7I13krSEY1LvGFt8/l1GVxFTQG2iKNAf2IH33G/ve5x82eIX6t/7Cl/zWDF11lGGVmkJlcK3mfext2Hyr+9A/jN6T8Qv1d/2FL/msGIcP4RU4dFurPVKXN+WPvueWXFad/q9lFpR+uRawYMGOmdAMGDBgAwYMGAMkFztj6ByLOko5q6oYXKtUhVHV2apVVH3sQPv9sUNlt+bHY2OtbH03GLRzpJDWDSTo+KqzJYGxtJdQfTdSR7qMU1pqC1Ppn7HqPZcwdJ7t5pKiGeNmAsLyNCZG22Hl129yo73xafhfSMKRpG6yyvb2RDy1HT1Vn+2Q4rKKAczV3OkdtgOw9ibk/wC4YtzgNlWip4h8wiDEAWtqLX+y7BtsY7Kr7X0X35slJYMuM0Z4o4QbLPJymNtwGjk0kH6pWQIwI38uKZVWcq7yO/NJlcNaxkXcMBY6N55DpU2vb0xdnEhvJSLt+qAzE9lSOVifYXAH74YqGpQCSVR0SWVANtgkjKBt0sAB92PeIVJU6eV15fQQXM35TDRapFrKcSRSqNTgEtGyXs2xDBSpsSNl5eo7EkY8XcJPlcyOpaSjmYIZGYs8clgF1knoQAoYWFlGwI88JmNbGs8MUs/IjlVwzFdagbAalHm0sQykg9CfS+LJqKx81yaqM8UaaQ9hG76tcDE+ZXRSlygIFybNvY4lb03Vt1Gp1X+jxvD5CRjyn/X/AO5dT/Pix6ISl0LaihKFvztJI1fvravvwU/6/wD3Lqf58WOXYQ0XOl9Mk5PMSO4EP9bIRzVhvmvzsAQv6Gbcgkbb26jrh4DzwPzYkiqQ20q076hIBtcx7srjcBl17CxuCNNccPyMuTxlWKEZkTqFtiKbbqCL9QLjGckauwaR3e1iFaNLE9Tq5Zjb2vq37+mOtd4ktEpe6+jWc+ed0zmVnThWjOXJpb5eflthoash4dlkZJKZSaaKtSeIOdDCI6RLEQ1yHjaKMWPWxIJvjRmmS1FNy1qESRJZnlaOLU3PlbVpQnTqCJHck2uxkYD84dmW+IUkUKIFhVUAUDlyGy9rfTH7Pu645eJONpJ4JI5DGsMigE8tkLd9i02wuPQ9/fHHjO6lW5qOj11Y/k1e3oSjyfM7oahRraofWxsrxxFQLLuFkluI4olG3KQkjuSWIxIT5xI8RWImOJFJEdHGzWAF7GQLYD9oF7798V7R54IxaKUBt2LXgLD9oeXdBa2ynsMSFbnE8q6HeWVCreSaWQRt5TbYBWZb72KsLqATYm29wjKacop421Zwvktv15mBLU2oycc74XN+rL34ch00dMp+rDGNvZFxWuSSU6wxrJmcC6VXUkbwgrfqrM7P622C7jFrUSBY0UdAAPwAxQGbEI5jsAukWIBB8uux2UdSd7bN6/m6bx1FD8ubj8sfuX3So6U60NSXfuOVZVZWI284qmKm1i9QTtYWC6lB97DFK+IP6t/7vS/5rBhvonLSRLc2uu2pj0J7AG3Um1u/vuoeIH6t/wC70v8AmsGKOHU3BSblKTfd5J29aFRPRFRS7C3gwYMdQ0hgwYMAGDEjk+QT1cnLp4nle19KC9gNrnsBcgXPrhg/4os1/uKT8Y/9fACxlq3ljF7Xdf5Ri3an9On/AMIn/wAtJiuazhSqoaiAVUDxa3BXVbzWYXsQSNrj8Rix6sfT1H+ET/5aTHM4mvyl8ycNzXfFo+HuUyxQcye4eT5VIsVj1yOuq/RzzGJHbYdsV7wxLC1QGdZpUhOorDBNLqfzWUmNSo0kBzfvoH51rBn8TKRQw/RHNGwhNPMJGY9FVWQXJ7b4cPt3ShqluxN5NXFGt2zDe/LobQgdQ0vO1H1uTFHb9qMVxUteWY3veaY/jK5xYVHw1VVQknqKh6ZpzGwgjWJhEkbao1dnQlnH1rELdmFj1wocV8Lvl6c2SUSQF9PMOzKXuQZAF0gX8uoEAXXYX2lxClOpTxBZEHhldZ/lMs2YxLGjMWEQUqPrG4G9iPmU7/sT6HFxZNxPGabMWS8hmmdoY0GpnZ6aJyoVb20liGPRbG5GFHJMyHPjaJlYhJtLqb6SeV8pGwYhWHuNWLly7hymgklkhgjjeVizsqi7Em5uetr726X7Y020tVKLx0IvcqDOKNYpl0tqSaCGZW3GoGNUJF/Upq/f446f9f8A7l1P8+LHTm1Noqp1uSEldEv9RNRZUXbyoL7Ljlp/1/8AuXU/z4sc2k0754Jv4SCyGm1ZPEOl8yIHufh9gPXcW9N+o642rTX2uCCD8vmPe3lHm3tfp0N8Y5OpORwW7Zi5/CDHVHzGYSPrYXJJv19QL9Cfb84HGm6061lHGvXH2i1LJqnp9Frg9j5gUvcej6Wt163BvgMUqAaY2Fx1RU3vYb6N+luv3b40T21tb1vb072PXcdPux5yN7ABvsB/o79fvGMrq89jG66bwl9TqkeVVuWkAO3yzAMO++jTYbdSOuOU16Rh5Hc3CkWuSSzKQNWxIUDck9lIG9seLNuANybgm+wHSxJ8ot7XIv09JXL6aWqZadpJCjMgIRmALCRVW5IuwUsGtcAdQARY304xclqyX0oRc1ryvUsh/FinjRbmMkqDYSOevqRDt99j7YrONnqV5ir5IhyDpBASw8u9t0Ia4LWNrg2sCbqlowrhFhdkul5DUNsra9TeZyW06Uv68zqbHFX5xQJC84WAOyyyu8pZ7nzyCxuQpYDl2sDfSdrEHGy4jGUPeOhdRjKn7xDUUXKlieW8a6gQWsu2+5u1+gN/Yg9wCmccoWrBYEk09ILW3uaWDDnQZZBK4XlpHJcgPHpDK1nOpStgw0jTpIa5bqLjHLT1sVNxBRzTvoiENKxa3T9CxqL+1+p9/bELVRUXpIWcYKD0Mr0ZTNzRFypOaekehtXS/wAtr9N+nTGzMMhqILGaCWIHYcxGW59tQF8XLxHxJS0M9ZmMNZBV1tRaOnCWIp47AEtpJBIAAueukdbtbi8QOJonyUQS5jFX1TTK4aNFXQAPRQLWFxc2J12tjWbSmMGDBgCz/BjOYIvjoZqgUr1EIWOYkDQRqBsxtZhqDAXF9PXDA/DNuvFn/qt/oq8UlfHmAHrjXLhFU0unNBmTE9SxPLsy2FzI9gxv3HQ7YbJFWSeYOdMbVUgdgdwjVBViPRrE/df7qkypvp4v74v84YtSAby7Deeov73mkBv9o2xhvZKEIyfRolEvqkp0jQIiKiKLKqgBVA7ADYDG7UMUhPxNmBGlK50QCwHKjZgP27C5+07+5xjlWcsl/jJ81dwSRLTVJ0uN7AxMRpIFtlDA+uLKd3SqbS/YOLReWrGLWIsbEe+KlTjHeyZpWRR+tTl4kYbfnqgvv6qevU4xm4hh0nl1mbVEh/siusKdb+VZFVbHp8jdO2L3UilltER3z/gClqpOadcMukrzIG0EgqV81hZiFLAXB2JHTGFFxFPBLLFXR/RoFKVccbct1I31gF+Uynrc6bXOwtev8x4inKXhq8yEx2BlkpBGo33KxxEsR02APe4xxZdmVUgInqJalWHmjkkk0Mb9T5i1rbFAdJubrimV3RjvJHulk1xvw69NUSzswaGeUsG6ctiF8jX2AJBIYHc3BANrr1Of1f8AuXU/zosNj+I1SysGjpzcWtocjcb3vJ5hftttt74UaOPSK8f9V1R2AAuZIybAbAXOwHQbYx0nRnca4Pm8kueMM4uFgBksOrYfHTbkXA/Q9rkegP29L2NrYzqQqOFbVIFupUNHGNVhbcR6vKxILNfYdAenJw2zHLKMBtJ+NqLEkgA8lCCdIv19sbk0KwDgEEEAk22IOlrqCRbyWHm+Vht2uuZuElg5d1UcJrBu+IS9hEwAbb9EOdJ6/Vi6+4HrjnqIAb6REw6i8pcgHYgCo0AdCbBb2Pe4x1nKZkCMygq8XOu26mMb723+tb7ZF77ji+H8xUSJp06iQ2wFr23AuwPl9Lkb74odaezRkdxU2cf2MnpnC3McrbmxCArsLmzCQjbY7Dv16DDJwbIIqqFGDIJOZIjSFUB5aMtrq7EBiUv6FNibYXMslVpBE0kQuRq1yRaVW25817HdenuLXAKtvCiF9Mwmi06WVNNWEY/SEksqOth5RZCWAxdbxTlnTg02tNOWpxwMkRpviX1x0Ctd443FQupkUJywfPqUl7+UA2t69UXip0+LqjG0EkCuLaZEJ88amyqvmYBtQuCQLH822HZKORvkqL7f3ZO1j+9rVuPuF/bCvxvkEgIqDNHoSMq2qZ3c+ZT5RJPKSL3OlSO2zGxxrq84NI21o6oNJZFajkYOuoCIbgSRjUwLftyF2F9wGO/Q22iuMslmqcwgggQyStSU1lFrm0CE9bDoL4lJZFWTTdUIts6sLn5rDWgIO1u3Te18Q/HlbJBXxSQu0cgpaYh0JVrmBBe436bYpttXNNYKbRyw1KODxPB3Nj+s2+94h/K+OHPPDnMKOEzVFO0cYIBbXGbE7D5WJxpPH2Y3/V9X/j5P9bHNmPFNZOmieqqJUvfTJK7C46bMSMazYRODBgwBaPgpHVmSo+GmpYVsnMaddRtdraBcX7k7j6uLykqZY6eySU1RUersIUN+9kDkAem9/XHx9vg3/wDYwBZ3irLWGvpPi5KVt/oxTXsq61vq1b3J6bnocSfFbJBzKj8mI0L1c0KstZVAl1dxcojhV1EMQB7+2KryVL1MIPQyoP8AzDF/ZhxRSUkMkdUgZGqK2aO9zeaCo1Itu+ot6geWx648ayBaTK1EtVHNSUtP8KsbSPLX12kGYAoPK979vt2HXGH5PT4z4YUdKRyPief+UK3lCC19d9d7fd3HbfHRnFPNWnOVjj5k8sGXPojHU2jZtIJ6Dc9b2HfHgyuQTvSab1H5BEXLBBbm3voFj81u39OPNK7A0Q0EbVSwrR0pRoDU/EDMK3lCEEgsSXBFiLEW2PXvjacrjNVBAlLSSCeJplnXMK3lBE1arnXe40+n4b2jOFuEJ6Seamk/VFXlU/LivYq7nyxm5tqOgkj3PoTjXw1wbU09VDDMwE9VRVYjgZvNGWRwoNzZdW7bfsr9DhpXYHbmkUMT0gWkpZkqyRFJHmFbouCFIYs4tuQMRtRmaRwyyyZWqLFMIGDVtZcy2JKgczfSBc/aOt8RGacAVcKUEcjETVLusdOxN4vMo1GxIAa9zYC2ne/Zk8XNNRTxyU9Rz1o3NPUWVReZgPpvL1EhXSW9V274aY9gSX5Jh+HEhpKcyfDfF8hcxreZySL33uvTtfEbHVfQVHIoEiabLZJi71k8lqdm0myuCNepbhdug3xs4h4NqKiOCqSQxU8eURFpdWxZIzeLZgfNsPTc7HpjbSuDAe3/ACcP4iVr/wBOPVFLYCbw9xvHT0op5qNZwkzTI3OljZWZQp3j3Iso74ZeFeIqetqY6WHLArvq03r6kCyqzEE6WO6gjp3wjZBxP8KHHw1JPrIN6iHWVtf5TqFr33+zEz4T1JGcwuAoIWdgOi35Ept7C+DSe540nuN9NnifC1U4ypo46R1SVTmFSDqLBbAabEqdN99tjvicr6ZFilY08TSxQColgGZ1XMWO2re8djYea1+tvUX4+JeLKWpyeuSmRFaSCGqnKnpPLLGHU/shpFz7jHBx1wZUzVeYV6ymCmNKsiyBtpxyowYvKw+YqRvcGy7G+zShhA1dH8TSU/5LOurjjlitmFRp0SAkXPL2sLltjbHDmGfwwpNI+WOBDP8ADv8A1wn/AEyzHb6PcWQ7/Z64asu4qgjNGZlQ1NPS0a02piC4q1jSS/W5QAtcdmPqcKmcZPPVw5rDTxNM65trsouQpEy369Og7Wv19GEemMWfQPRPWLl0ghjlWJrZhLqDMLgkGI+Xe179Wx3xm88USUDiR6YVgP5Rl8sViwueUCH2FrXsSPuhvDrJJJlzPKpEKSyRq9m2KyQONvv1/wAWJ+jzAPxLWhSAkdNNAo9BFGq2HpuCfxw0oGjesgjIo5WWaCWcaszkJ5UTaXB1QkAk2AG4se3bkGVU9VxDRxSoeQ9NARGWJ2FMGVSwALbgA7C/tfDBwbMPyfQAEb5dmAPrtIhxWvHtQ8dZTsjMrrSUhDKSCCIUsQRuDglgFg5hwXTU9ZW11XRLBQ06hYYSbiplvpVlCk2U+h/OBPRrcnHOQ075J8Z+TPyfOsqqqg/OjWFyABcG5tqUEafQ71lm3F1ZVIEqKmaVAdQV3JGobXt67n8cYZrxPV1KKk9RNKifKruSAQLXsdr279cegisGDBgBm4R4ipaXmfE0CVmvTp1OV0Wve2xBvcfhhkfxKy7quRUv757/AP6//e+EfKOHKmrJFPBLMVtq0KTpv0uRsL+/phnpfBnNHAJptA9ZJI1t9t2v/FgDkzLiKGrrKVqeihpNLqNMZ2clxYnYdOn34ac9ziikqagtlUTNzpLsaqcaiHIJsvlGoi5AwrV/B8uX1tKkskDuzo1opA+nzjZthb+MY680/VNR/f5v8o+NNtTjUliRss6UatTTIlqbP6RCSmVohNgStdVAkDoNrbD0xi+cURbUcqj1Xvq+MqdV/W/W/viCwY6Hg6R1FYUfMmmzaiLajlUZb1NbUki3e5F7/fjKTN6ItqOVRlvzjWVN/wATviDtgw8HSPfAUUTc+cUTm75TE59WrKkn8Tc41/lGh/5nh/hdTv8AxYiLY9Rb7bC5Auegv/ox47OkiLsKO/MmjnVFp0/kiHTe+n4yptf1ta1/fGyHOcv+tk8fSw01dR03uNx09sRa5XK0rRLGzOhOoAfKBuWa/wAq231NYDucb6LJ2l/SpY3kHVY7uUY3tdtkJFi2zNspO4BxnnTt49cmapRtYLc7VzXKz/8ARo/4XN/Rg/KmWdsmQfZVz/0Y3UPh1KyFo545AE1lgo0WN/laEyBrFWBIGxH4QdblzxWLL5WPldSGR/2rLsfsvcdwMKVOhUXmeUaVtUXmSwzLLP8Amdf4ZP8A0YzfOcuKBDlXlHRfjp7A+oBFgfuxAzQFSLi1wCPcH7vW4PuCO2NYxerSk9jUrCjLmiaNXln/ADSf4bL/AKmNkeaZcvy5Y6/ZXTj+ReuIHHuJeDpnv4fR8ycGY5cG1DKyG63FbNf8dN//AJx62ZZad/yRYnuK2a+/X6vfEDj3DwdIfh9HzJr4/LR0yo99hWzd+o+Xv/H3xlxBIjZ7TEUZqI2gpytKCTcGBbLc3vp2NzsdO+IIW77Dv7DHVxjnEtLmNPNC/LlSkpirAA2vAoOxBHQ239cYrqjGnjSc+9t4UcaepdeS8F0kiM9Rk1NTAC4UlZGPc3CLYfiT7Yr/AMUfgUpHSlymWI6lHxRpmiRdx0LAMdQ23AHm74VP+OvNv7r/APRg/wBnjgzvxMzCshaGoqNcTEEqI4lvY3FyiA9d7XxjOeKmDBgwA18DeI1RlZk5CxOJdOsSKx+W9rFWBHzH164Y8y8W6esYNW5XFK1rXSaRD3+3/T3wr8H+HtVmYlNMI7RadWt9PzXtbY36HDCfAXMbXvTW9ed//OAIarr6KWupTRU0lOvMTWrya7nWttPcDHTm86fFTjUL86bVv0POk7FRbbT0Lfb2GnMeBanLK2jWp0XkkRl0Nq2DqDfYeuGefg5pY6mpWomDrVyCNIxcAvM6MAL3BIAN9hY79N7aVR05akXUarpT1IXaGaEMDKyaPeQqOovcoGYbXIspuQNj0OqpqIy76GTRqOkhiRp7buqN+Kg+2G3MvDoU8VdUCoqtdJII4xoCa0ZlGzgHVfVa4AsVOxvjTlfAxlFBKamrjlqpZIn8mrQI3YHz2UqevzDfUdtji/xctWo1ePnr1fQV4pELAFgASLm42GN+YzQhwIniYctdRSR2tJffd407dgCNx5j0wy1PAjNGvMrKuUfGLTSDkPYKxHmAb3HzbqSVHXEfkmSvWRSytVVYNOisoF5GLs+glVCg2IuABc79diMeu8k5J42Er+cpJ4ImKohJ3kjiAVt5Gdrntp5SFr39dunvb2lq4TGzNpAAsTzlFy2xCjQSdifqsLdbXBHRnuS/DzXeWqcsjE60KHUketfO6EOPq2AHUb4357wQKax+IlYAPJtF10xczYgGwINtfyr1OKpXEnnm/wBSqd3OWee/me03FkVCCKdlkjYqWXXHuxBAJXkWbl6BYEkAuDa5Jx3UnHOmYTR5fAJZRdnjZroSTcNoi8rG269w+/XC7Q1sStOytKWi1CMOqOCuwJb6Ky+bfUbWuo7k4noON491aWpVhq8pjiBKqPL/AGPZut7+VdzfaxzmQk4+LX5VVAtDTLCsdnUPIEcX3WJVj2ZmY3Kgb99hiKzLjbVSANRJFGFSLSrEFls4UsWiPnj5d1b5hqFjvY5z8XapOWss6lXcM5ES/LdQLGIi5YAgA36rsbHHZX1aTvBAaqreOceV9EIAYfLsIg1tS37bEHoDcCErvhlZVil59kJa8gQx6SWK2aIXN2Y7XN77bY4GeLSJFdGXVYprIYC3W+jT17XJ9sTGR5bNXcjVUVKHXEPOOaPplkGsEINIshFmuDq+bbGHDWXvLLBRyz1cRmIQi+kKsiaraWTzX3BNwPONtzi6NaUVhM0wuZwSSZFtWQkGw0mxsTKCAbG1wE6X648rJIuYVjeN1CrdkdmDNpBYjWisN+1tulz1wwTcJT8qFjWTm0E84DRsNBpw+lRqA0klV262BNrWx2UtG8kLzR1tVeEppDKJv06MtcaYtQsRoI07aH+61XUlLP7l/jp6k+nbIs5XoMqBwGUm2ksy3+9FZr2HQKb401hUSOBZQHIAuTYX23ZVPS3UA+oGHfirI3iqJC9TNIYDHGGMMZ1LO0fdo9GoEnyj0HS5vHwcPuauJVqFYSyTQu3JjKqsAVgRoj0AsGJDd1YYl4t6tWORL8Qlr1Y5dhSuDtqVT0BNyLkgb6QT77DticzHIo63O6KnlLBJaamBKEBv1ODsSCB09Dgz7J3SGmmWcsJS7LqgCKo1sliWj22sQX6b2GwOIfxAmaOthZGZWWkpbMpII+gToRuMU16zqvJmuLh12mx8yzwBPxVUswcUwVhTMJF1M22ktZegF77DrhdzLwmko8oqamrQpUJJGIwrqy6GKg3C+5Pft+KQeJKv+6p/8c/+tjVUZzPIumSeV19GkZht7E2xQZiPwYMGAGThzjaaipqunjVCtWmhy17qNLL5bG17Oet+2OeXimVqBKI6eUsxmB31aiLW6209TsOpON/CfBL1/M0VFNDy9N+fJovqv8uxva2/3euGr/iGqeXzPjaDl3tr5r6b+mrl2vgCA/qslrJ8tjlCBaYxQoVBBKhkF2uxubAenTG7iXL6qNqmYSaIJKmUACS2oiVvq323BN/2P2Y8n4NegrKAmeGZZpVZHgYsPLIqnqovv6XxNycONV1DJHQrJIaipOvnaTIFkYm45wtp2XZV2INztcCJzDLs0SkaaWZmp5eXK5aVWDlrlSVY+Y3Hod/XGmejzKCCGfmNHFdpY9MgUKw0gnSLAMwC9Bvf1Jw08V8IPT0vNmylY40ZAzJUPtchenPe+5A6DqN8Y5RlYqomqFyqL4dCU1SVciqCvzXWSoGki4vuRsPfACzDl+ZyUXNEkhpw5bea3msWLWJG1kDX+y2NOR5BmNRA89Mrcq/LdkeOO5uhsbFSdyh74cMu4XNQzyU1BTzxgWMKV141Pr5agsDbpfbEbkWV/FxyU9Hl8bsF1M4qp1ZNVtJ8+lDv0FjfSe2AF/LsnrqmSflgzPT7SF3jYKLsotzeouGtpx1zcK5qh88c2iFtLEOjohGzD5imkDYr8trg98T1dwS9DDC9XScqNXtLULMQ0mq5Cuscr7G2m6gEffccOfx06rBVS5dy4JiTDIkzsZQjD51eTUt1FhuNm9sAcmZZVmtHG7yq0MZco+jkWvYg6VQ9bK24A6DfGio4nr4AkkxDc1TKhdI2VtZB1WUDz7HqSbEbAG+H4+H71Mccn5LeNWu2haojUG3UuJJiQ1tyNjdjfEfxFw5S0koNRl5sUGmFJy7bEjUEWcvY7DUTp8g77ECAq+I8yiqDA0KCaQqrDlDzM6gqGbUQ3ldT5jtq7Y2cSVmbho4Z0EckxeFNIju3kQMisGOkFGQbaR29cT+RcOwVbcyPLZWPZJKkqVsbGyvUK/a/U/dtbuPh6WkDDKyT6NW3A6bi1RqB2HfoMAJoynM00aaJNS6VQoiq5OksG+icXYBSdQ3XfcXwZdw/mzxBIaNVKShNYSNZFlAEm7M2oG1jq6WNvbHectRql6IZW0tUGYNG9U50qq3DAie3ytq3B3JAvuMe8I0aVEhhp8tZ9A5kg+LkUx/V7Tqoa9xZgGtf7MAQsdTmaTCjaNml81omubA6lYAKwUKTqv2a+99sdGc5rmkUw58YSRwYxc21BRq2AksbCTZvfY3GGPNeDxTQc+bLpCpdQ0oqgSisQoCFZ9wXI+YdZDv0xoyfhl66nMkGXMyBmVJzVtqNtiRefTtstwCDb2wAvZ5mmZpUCapTTLqUWf67Otkupfewj27KRfqbn3NKTM4VM8lNyQ1ruo0W1MouAsllLmylgASCd8T9bwPOsAkbLzK0CBpGWrOp9O5YgTMQepAQDqbdsaMrydq+XTBlzOiKrODVSaLHdR5pz8wsdmvYA27kBWzOHMfhkqZY2FMDpQlUKLclgADc6fMSCb31dd8NEdGk3EOXRyqro0FLqVhcG1OpFx3FwNsbc64ImgRxJQ6IpdQjL1XkhIW6gDnEEnSba/s32wreIbEVcJFwfhKWxB3B5KemAPpBskM9Q4qaSlaCMhqdran1WsSwZbL7Wv074SvEvLJXySpespqaKaJ0MZgJayl1HVlBBszC24N+mKB/KcwN+dJf9u39OMXr5GFmkcjuCxIP3E2wBy4MGDADbwPnmX04m+Po2qiwXl2NtNr6r+Ydbrvv0w3P4p5UYBS/kk/Daubo5tvpdgDtv0uL6vQWxWuUcPz1TlKeGSVgLkIpNh6m3QY20HCtVPK8MUEjyx31oq3K2Ok3+xtsAN3EPHK5nmdBy4eTDC0UaITc25i3vbYDoAP2PXfabzClj+BrpDFGJI55tMoWz2eaRW8wNz5dvuHW2EHLMmmpcypY54nik50R0uLGxdbH7PfFoZqn9aKve309Rve364fv27/jgDrzHIKWhrRBEgaJ4o35MrNIhJkADaWJF9nN/UdPWdOSUsyQQGCIRvXayqIFQtHE5N16dIip7Hf12Qsnq5azMopJZhLanpz5TH5djdTpVQCJSfL1GoAk2vhl4izF4KnL41lCA1JksWVSS/NVtzG219r9POBbuAJ7PMlpaWrpooII4hUrOHCCyuFj6FRt0Zt9th3wU2X0wdeXBTwkkJeONVJUlLi4HW+ki+FjibPJGzHJ25quW1g6WRgOZHGG+WJALhjv+FrY6uNW0U4kErRFOjA6dzp6tpa24AGxvsNsATGZ5XClZMhijkivC4ikXWNbLNqex6s1xv6rjjzVIFy+A/B0zfR1BVWiBVLybhB9W5N9vTEJluatNmjl5w/lg6SahcRykg2VADqBNu23XpiarzqoKYDc6JxYf34D/dgCbimEWsWslNl8MwCgb6RKLHsV0x209PMT6EaM7yNJ86p5LMFFOo1KzLcapjoupBAN7/cMS9RkpmaZkP0dRSJTg/mraQhx11bSHa/Zd9yRXuaZ9MuZ8xp7csMgUTolwk1Uguhia50qvb1N9wAA0igjhz6IDXbknQC5YI1xewPS4a17m1rAAHEpw/V82CimFrzfMOwtv5dtraSu1r3N74rXPOJnTOkk5zeQOtubG2yzaQLcsDcKLDcm179b2ZkmTyQR0cAF0gJu1mBIIJ3GkAWuQTc3NvU2AXaKnSTOZAYIBokqG5nLHMLBIxu3U7SN+A9MavD+OGaniZaeCJ2ijSUxJp1K5jJBsfvufXGeTKv5Rqn1eYT1SqO9yqkn1+obYXuHKspQwjm6CEjv5yuldVOb6ogXF7uNr9OnXAEzxBkkMFbLEI+ZB8GkoikJdDIJ1W9iemlh5R5elgLC01QZZH8GscSiCM1kWpItlYak1KRf5WGxF8KlZmHOrJryCX9AKD5nb+zwk7Oi+pvt0+zc4grmSKFFLoBVCQuGlWwHL/tYYMLta7W0k2F8APNVlEEc86JFGqyUbl1CgB7kg3A63Gx9sLdPlkcho5YIkpjJLCZRBca4ijsUaxG1yfwB62xhPmd86pwZgQ9PURuA8jeQKzDyuoBsy9Re9vbGviqRkpqK78tohRuTd73CTat4wT0FvT8dwN/EmUxmpqEdDLHG9OQjtIVAdKgN0b09cIFXHAc+oFqQhgMFIGD/ACkGBQNXtqt129dsNPDWcGSszDU/MtLGR53J0o1QALSAWsukfZa+5OK28Sm/RcX+CUv+RTAF25/FmkU7LQ5dl8lMAOWzBAdxc3Gtbb36C1rYgOPoJ2yOofMaSlgnEiCDklb/ADLfud7atg3TqBbeiFqG/OP4nGTTsepJ+0k4A0YMGDAFreDGdwRQV8EtWtHJOqcuViBpsHBILWGoahtcH06bSmYcR0uVUbQ0FetRV1cwaaq+ZkU9XJW+4NyAST52OKX1nHvMOALT46z2CpzTLFgn+JMIhjknI/TGEgN79z3NtvN1O+Gl8oWagZHkWONqmoZzISBpWaU2uOxIU/Zf7RSnDdUsdZTySfIk0bNc28ocE7/Zi7M1h5eXVSsrM0VROCNNiSZ9Yte9yUdbH0b0wBw5JkcIqlaKWMukiB1AkB0vbTp1IAUBTYKbDfbfDHmPBZq5Em5yx6FXTcm6srzHUNtjudx6YrTwxritYYvNYmA+e1/nhXYdvKzDY9CPS+LVzaQmJolVzqjYHlgFzqirDaO+2u69/XACrmHBaTScn4xWnjjZog4c+VBYiMkCxWyiwOwt6bSHHFFFLHEk0gSItdyxcDaIkA6CCfNbbbp9mFPw8pR+VFCrNdopf07TqJK1I2I+rt+IPph14lS8agrqBcAk2JHkNrX9T6emAFDJ8upjURTU0/NbWUfacMLI5F+cSDsrAW6YlsooSkqcx9SVBkKJv5FjqWVu/wBYuDcf0YWfDgXcaQ+8o+c3N+VU3+69/wADixqpxNFSyfMyllDEWbQtRpP3eRd+9gcAdOU8Cz8iF2q3UaELIOwIFxffcLt6fbiBq6ahkqZYYYqmeWFikkhCAI2p7i7IBbUX33vdj3ubSvppN+0O/wByYRPDyntnWb3tqD9fZpJG7/aMALWZ5dQwsJK6OVQ7W5q8pmLkkkEqjG5+bci/m6kHDVH4buxdo6ycAOwXVUTt8u3m+ksdx0tjk8fYR8DE1gWEq2NtxcjD7kC2SX+/zH/ztgCoV4ZlMbU3Os5rpY+b5vzZiNrhtwLfNtf2x3T8LwiOIc0QhEDaijONlUWCqwPUXBv69bi3QsuqouDa2aT7G2+kVCb7fL1+4dTjurmRViV1LJIjLoG1wkTvsb7GykDrY4AWHyiJn1fFK8sS8wRmIg2LaGAZZ3UFSd13tcbYnKvhVHDzyVSU6O8UY1RsfNy0ABKyKLMT0I6gb4SOFeWKmrAieILEdIaUuRzKmNQCVJBt0v63bvfFg8UshymfWmtFqoBpDaSReECzfVNj12+7AHJlnBkUk+iOrjaWMa2AhYG2ruTLfe4F7dDjvzulUSJUNUrTqlLBGSyFt2MhF7SoV9N+pNhviB8IlVa+tCRvGFpY7h5BIb9fmUmwt9W+3oOg7fEaEJQ1EhUMpp6Mab26SMLXsSNn6/yYA1ZTLDMZJYqkSMjFHQRFCSylg5JlfUpF7EW6n0wny5bHNn+XRzqGjeCkup6MBAtgfYsLW74y4JzGKEVBCiJSY2YczmaVETG997i5J6+3UYXPE+61saEWaOlpkYdwwhQ2PodxgD6Gj4aLVZWShofg0s0LBBzA4A6ro0gXv06WHXCzx7l08mS1prqekjkjIeBoSWsAw7sAQ1vLcbHV0HTHzkZT6nAJT64AwwY2ikc7hG/A49wAy8c8NPFm9RTRx7tN9EiAC4kIKBQNh8wAGGmg8I4aRFmzirSnU7iGMhpG9ri/2eQN9owyf8ILhdrQ5hFcFLRSEbEbkxtcejErf3TFIVtfJK5eV2dzuWdiSftJ3wA5cacW0D04paChWKMOGM7/AKa5Fx13NiD3bv0GJv8Aqlevy+aSLepWIJVRhjd1XSI6hATa6gBZCN7BTsBirZCD0v8AjfD5wDwhVSwGty+oX4qnexgAs2kjYgt5TqGrykWIUjrtgDu4RyOoyytinraYiN1ITTJT2YroIIJkCkCwN779R64dq7Mpq2N/gKXmSx6AUkkgvpeKqjLbSNGQpkAsetzthcyfimGWaJhN+TKunZr08mpaWQm2tQbaqcOVGpTddr2Jvdw4XqKuOvlqJYDLG0IjQxVUEoUh9RtrkU6SCPfyi49AFTg7hKuoJpKqtp1hihgkZmVoOgjl6iJiSxLAdP5Bjoz7i0yLTClgcuJE2knprPfyqLJKxuS1rkWHX1xYfEOdzzUs0cVHMJHQqheSk0hj0J/RB2+44WM0pqySIolHIp1oQTUQbKrbj9OJPl/E+lr4AR+H8tqcqqEWspmBdmlUJJACwRJENvOAADJf7BtsMTlBxfAESN0qDy2dl0y0v155JVveW2wstlItY9ipwy8ZPW1Ehemp5on5DRqxmp1IYtqB8k52Fh/RthXyfIc2jeV5Y53MhAFq2PyopJA/TLki572se29wLSyniFKzLnlQafJIjLqVirKCLErsdrHb1wreH1/y5nB7cy38Yxx8H0ldTZZU009PLJUTGUiQT07Al41QamacNsR6HbGzhZKqlzKtqZaN+XVOSgWem1A3FgQ0ygkgdifv64A6fHof1vTcfpq/f5l6e/8AQcPOQgcuWxv9PN2tvra4/wB+K/8AEeWfMII44aX9LkDyc2elAAUg2OiZ+tiN7ffifyzi140YPTEku7C1VSHZmJA3n9MAJ1bxJDGJJI6WVglTNMJudDpKtJNqYKXDWKSOQCPzTuN8a83zeSaOmhgomEgcRAzTQlDriki35TlgfMCD7D2wvpw/myiNVmULGfl+Pjto1atNhJa1rLbptiaqqTMHrKebWqxxTLI8fx0R1orRta3MsblXNjt5vtwBH0PCNTlMpkqohNHOogUQOoOppRKR9Jaw0o51dOlyNzibr62orYpaKlpWR2eOoXmywMuiIoG1aHO2oKLb/dfHfx9V1VbHCKZEhkikLazWQA2ZHTYo9wfNfGvh3MK2GqEs0ULxrGyACthLXYxm/nf1T17j0wBHcHcP1uUPVVdciGJ4FjtHIpZ5NSJGBfYXuRc4z4rzV8wjWiipHiacJGGkng/sTLIANDNc6EfrbdvxnuMOIZKqlaKOGNX1obtWUwHlYHqslx0PTfCDTRTQTpNVZvTIUkDqkcjVMqtZxYRqCgLCRt+l7bYA1R8IPTVssdQojpViSapIl1ssSXXS1ttUx8gXqQbjEt4eVNBmVRWvXLFJWVMl44ZdrRqLqsb2+bYKbb2QbWJxycd5FXyUDyRUzxUYbmy81r1NQw25046gDqI/q9bWA01DqIwBdeYeEFDUTtDTy1FHU2LCGojLqwXqUcbMvuHbqNu2K54l4DqKKqjppCjtLpMZja4YM2kHexG+29vtw2cF+NcsKciu1zwlSgkU/TRggg2a4LdupDC2x6DG/wAHuEkqs0kqkVvhKVyYhJu2ok8oG31lHnPuB64AvjKsoWCCKEbiKNYwbnfSoX/RgxIYMAcuaZek8MkMi6o5FKMPUMLH7/fHyfx9wRLltU0bXMTXMMm3nT3t9YdCPXfoQcfXWIfifhWCvgaCoTUh3BBsyNYgMp7ML+49QRtgD5ByjLJKmeOGJdUkjBVHqT/IPU9hi1+N87GSUkWWUEtp/wBMqZlFnubEC46Ei23UIFH1t43MOEsw4dqTVQIksQBUS6NQCt2deqHYbjbe19yMVvX1sk0ryysXd2LMx6knvgDbm2cy1MzzTuZJXN2Y2ubAAdBbYADbFh+FHh3S18E0tW0iBZUiQo6qCzDpupuSSoH24q7H0B4V5L/WWmJlSLXXrONbDziNlGgdPM3LNhvgCkuJMuFPWVECklYpXQE9SFYgX97DDN4ccF09alXNVzSRQUqKz8sXY6te/RthoOwBJuMRniRERm9bcW/REn844n/CfNa6l+LnpIknhjRDUxsbFlu+kpbfUAH7EWvcdMARHH+QUdM8LUFV8RFLHq3ZSyEdmtYi9/lYAixwpXxZXjNlNOjUdRBT/Dmqh5skdgtm8trqNlbzWNrdOl74rTAHt8eq+McGAMi+PL48wYA9vj0HGOPRgC36fwhoFjpkqK9oquoh5qKVXR0B6sOgvbdgW0m1sVG62YjY2PbF0cf8Iz5hPlMMH16MfSuGKDSurzMqnrsB7sPXFNzUjLK0fVgxTbuQbfy4AtPjDwhp6TKfi0lkadUiZ1JQr9IQDYBQQLk2P7HFXZfXvDKksbFXjYOpHZgbg/jj6h47yZpabMblCj0QCoPn1wmaQEj0JYAffj5VvgD6j4c4ihqoxmrVTRwcgw1MDkmNZQynVYnyne2wOpXXpveiPEPgc5dUKFfm08q64ZbDzrYXHlNri46dQVPe2Ozwv41ShmeOoBajqFKTrYm17gNYdepUgdQ3qBiSy6lrc3hXL6WPVRQTO8c8wsY0JbSrPc3sGPlUE7jsuAEvhrhmauqUp4Fu7dzsFUdWY9gP9w3OPrHhDhiOgo4qeOx0DzNaxdzuzH7T27Cw7Y4OBOAIMsh0RjVIwHNlPVyL9vqqLmwH3knfDTgAwYMGADBgwYA8ZAeuK/4o8EaCrLOitTSHqYbBSfUoRp/8OnFg4MAfOGcf8Hqujb6CSGdft0N94by/g3bHYeBM/wDh6WDlxcukk5kQEkXz3LAsdW9iT+Jx9B4MAfNedeE2dVVRJPNDEZJG1MRLEBfpsA3piV4O4Jz/ACx3amhhtIFDq8kZB03t9cEEXPQ/WOL/AMGAPnrizgHP8ykWSpiiJUaVCyRKFB3NrN3Pck4Wa3wZzSJdRpSw/wCjdHP4K1z92PqvBgD4lrKF4nZJEdHXYq6lSD7ggEY58fY/EnCFNXpoqYVcdm6Mv7VhuP5PbHzt4j+E8+WkyqedSk2ElvMl+gkA2HpqGx9r2wAg49UXOJnhbhSor6gQ06amO7MdlQfnObbD+XtfH0fwH4T0uXKrlRNU95XA8p/6MH5B7/MfXtgCisr8H8zqIxIlMVVtxzGRCR66WINvcjHYPAzNf7RH/jo/9bH1FgwBS2W0fE8FOkEaQaUQIjFoSyqBZdy1jYdLg9MJI8E8316+Smq97maM79b7tvvj6fwYAoWThTiJquWrMcHOli5L+aEqYyALaS1h8oP23+zETlP/AAe6+Q/TvDAL23bWx+wJt+LDH0hgwBV3DfgFQwWNQz1TejeRB+9U3P3senTFl0tIkaBI1CIosqqAAB7AbDG7BgAwYMGADBgwYAMGDBgAwYMGADBgwYAMGDBgAwYMGADGmrpElRkkUOjAqysLgg9QRgwYAWvDnJIaekIhjVLyygkdSFkcLdjubDYXOGoYMGAPcGDBgAwYMGADBgwYAMGDBgAwYMGADBgwY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4344" name="Picture 8" descr="http://www.stargrafic.net/cimenics/LOGO%20U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57166"/>
            <a:ext cx="1000132" cy="1357322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071670" y="2714620"/>
            <a:ext cx="56436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/>
              <a:t>TITULO DEL PROYECTO</a:t>
            </a:r>
            <a:endParaRPr lang="es-ES" sz="4000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28860" y="4786322"/>
            <a:ext cx="4214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Lucida Sans" pitchFamily="34" charset="0"/>
              </a:rPr>
              <a:t>Pasante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0" y="5780782"/>
            <a:ext cx="42148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Lucida Sans" pitchFamily="34" charset="0"/>
              </a:rPr>
              <a:t>Tutor Académico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929158" y="5780782"/>
            <a:ext cx="42148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Lucida Sans" pitchFamily="34" charset="0"/>
              </a:rPr>
              <a:t>Tutor Empresarial</a:t>
            </a:r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85852" y="333137"/>
            <a:ext cx="671517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Lucida Sans" pitchFamily="34" charset="0"/>
              </a:rPr>
              <a:t>RECUERDA:</a:t>
            </a:r>
          </a:p>
          <a:p>
            <a:pPr algn="just"/>
            <a:endParaRPr lang="es-ES" sz="2000" dirty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Lucida Sans" pitchFamily="34" charset="0"/>
              </a:rPr>
              <a:t> Incluir un resumen de actividades realizadas en las </a:t>
            </a:r>
            <a:r>
              <a:rPr lang="es-ES" sz="2000" dirty="0" smtClean="0">
                <a:latin typeface="Lucida Sans" pitchFamily="34" charset="0"/>
              </a:rPr>
              <a:t>pasantías.</a:t>
            </a:r>
            <a:endParaRPr lang="es-ES" sz="2000" dirty="0" smtClean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s-ES" sz="2000" dirty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Lucida Sans" pitchFamily="34" charset="0"/>
              </a:rPr>
              <a:t> </a:t>
            </a:r>
            <a:r>
              <a:rPr lang="es-ES" sz="2000" dirty="0">
                <a:latin typeface="Lucida Sans" pitchFamily="34" charset="0"/>
              </a:rPr>
              <a:t>Señala los aportes a la solución de problemas o situaciones </a:t>
            </a:r>
            <a:r>
              <a:rPr lang="es-ES" sz="2000" dirty="0" smtClean="0">
                <a:latin typeface="Lucida Sans" pitchFamily="34" charset="0"/>
              </a:rPr>
              <a:t>planteadas.</a:t>
            </a:r>
          </a:p>
          <a:p>
            <a:pPr algn="just">
              <a:buFont typeface="Arial" pitchFamily="34" charset="0"/>
              <a:buChar char="•"/>
            </a:pPr>
            <a:endParaRPr lang="es-ES" sz="2000" dirty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Lucida Sans" pitchFamily="34" charset="0"/>
              </a:rPr>
              <a:t>Incluye los objetivos alcanzados durante las pasantías </a:t>
            </a:r>
            <a:r>
              <a:rPr lang="es-ES" sz="2000" dirty="0" smtClean="0">
                <a:latin typeface="Lucida Sans" pitchFamily="34" charset="0"/>
              </a:rPr>
              <a:t>realizadas.</a:t>
            </a:r>
            <a:endParaRPr lang="es-ES" sz="2000" dirty="0" smtClean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s-ES" sz="2000" dirty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Lucida Sans" pitchFamily="34" charset="0"/>
              </a:rPr>
              <a:t>Utiliza este formato de presentación ya que es </a:t>
            </a:r>
            <a:r>
              <a:rPr lang="es-ES" sz="2000" dirty="0" smtClean="0">
                <a:latin typeface="Lucida Sans" pitchFamily="34" charset="0"/>
              </a:rPr>
              <a:t>OBLIGATORIO.</a:t>
            </a:r>
            <a:endParaRPr lang="es-ES" sz="2000" dirty="0" smtClean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s-ES" sz="2000" dirty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Lucida Sans" pitchFamily="34" charset="0"/>
              </a:rPr>
              <a:t>La fuente de texto debe ser de color </a:t>
            </a:r>
            <a:r>
              <a:rPr lang="es-ES" sz="2000" dirty="0" smtClean="0">
                <a:latin typeface="Lucida Sans" pitchFamily="34" charset="0"/>
              </a:rPr>
              <a:t>negro.</a:t>
            </a:r>
            <a:endParaRPr lang="es-ES" sz="2000" dirty="0" smtClean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es-ES" sz="2000" dirty="0">
              <a:latin typeface="Lucida Sans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ES" sz="2000" dirty="0" smtClean="0">
                <a:latin typeface="Lucida Sans" pitchFamily="34" charset="0"/>
              </a:rPr>
              <a:t>Evita Animaciones Bruscas a forma de comprender mejor tu exposición. </a:t>
            </a:r>
          </a:p>
          <a:p>
            <a:pPr algn="just">
              <a:buFont typeface="Arial" pitchFamily="34" charset="0"/>
              <a:buChar char="•"/>
            </a:pPr>
            <a:endParaRPr lang="es-ES" sz="2000" dirty="0">
              <a:latin typeface="Lucida Sans" pitchFamily="34" charset="0"/>
            </a:endParaRPr>
          </a:p>
          <a:p>
            <a:pPr algn="r"/>
            <a:r>
              <a:rPr lang="es-ES" sz="2000" dirty="0" smtClean="0">
                <a:latin typeface="Lucida Sans" pitchFamily="34" charset="0"/>
              </a:rPr>
              <a:t>Éxitos… </a:t>
            </a:r>
          </a:p>
          <a:p>
            <a:pPr>
              <a:buFont typeface="Arial" pitchFamily="34" charset="0"/>
              <a:buChar char="•"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</TotalTime>
  <Words>91</Words>
  <Application>Microsoft Office PowerPoint</Application>
  <PresentationFormat>Presentación en pantalla (4:3)</PresentationFormat>
  <Paragraphs>24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Viajes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maq02</dc:creator>
  <cp:lastModifiedBy>maq02</cp:lastModifiedBy>
  <cp:revision>7</cp:revision>
  <dcterms:created xsi:type="dcterms:W3CDTF">2014-06-26T17:24:55Z</dcterms:created>
  <dcterms:modified xsi:type="dcterms:W3CDTF">2014-06-27T15:10:08Z</dcterms:modified>
</cp:coreProperties>
</file>