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letter"/>
  <p:notesSz cx="7010400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A26A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136" autoAdjust="0"/>
    <p:restoredTop sz="94660"/>
  </p:normalViewPr>
  <p:slideViewPr>
    <p:cSldViewPr snapToGrid="0">
      <p:cViewPr>
        <p:scale>
          <a:sx n="66" d="100"/>
          <a:sy n="66" d="100"/>
        </p:scale>
        <p:origin x="-1308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F1763-0BF2-4BF6-8908-B8D6C5903559}" type="datetimeFigureOut">
              <a:rPr lang="es-ES" smtClean="0"/>
              <a:t>26/06/2014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F5085D-3AD5-44A0-9162-5D5AFBB5D4C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5085D-3AD5-44A0-9162-5D5AFBB5D4CC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88E47-3C58-47F2-9908-EB84C143557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39CD2-5759-41B7-A3C7-AC32D86648F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3CF21-DEA4-4228-A021-E69A18C66CB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BDC86-ED56-4961-846E-23FC7896832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B9F14-44F8-4196-8DDA-F83361BC813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6E8BA-A05A-4B26-AD36-DC847F22B3E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9DDB3-8A28-41CA-9505-78C08C5C3AB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A5FB6-6BFC-465E-8B48-C3B222B9A69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F01B9-80D5-4ADE-B928-80C90833F93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D553C-6A0A-4CAC-B19F-9A667367C86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83378-B69F-4D1D-862E-A56D38BB6CD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4F5BF1A-37E2-4ED6-90EE-1B8BCE4011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476250" y="1116013"/>
            <a:ext cx="4968875" cy="7143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287009" y="174172"/>
            <a:ext cx="3261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NOMBRES Y APELLIDOS</a:t>
            </a:r>
            <a:endParaRPr lang="es-ES" sz="20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308453" y="508228"/>
            <a:ext cx="132119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s-ES" sz="1000" b="1" dirty="0" smtClean="0"/>
              <a:t>Dirección </a:t>
            </a:r>
            <a:endParaRPr lang="es-ES" sz="1000" b="1" dirty="0"/>
          </a:p>
          <a:p>
            <a:pPr algn="ctr"/>
            <a:r>
              <a:rPr lang="es-ES" sz="1000" b="1" dirty="0" smtClean="0"/>
              <a:t>Telf</a:t>
            </a:r>
            <a:r>
              <a:rPr lang="es-ES" sz="1000" b="1" dirty="0"/>
              <a:t>. </a:t>
            </a:r>
            <a:endParaRPr lang="es-ES" sz="1000" b="1" dirty="0" smtClean="0"/>
          </a:p>
          <a:p>
            <a:pPr algn="ctr"/>
            <a:r>
              <a:rPr lang="es-ES" sz="1000" b="1" dirty="0" smtClean="0"/>
              <a:t>Correo electrónico</a:t>
            </a:r>
            <a:endParaRPr lang="es-ES" sz="1000" b="1" dirty="0"/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714375" y="1495425"/>
            <a:ext cx="269336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200" b="1" dirty="0"/>
              <a:t>Estado Civil:</a:t>
            </a:r>
            <a:r>
              <a:rPr lang="es-ES" sz="1200" dirty="0"/>
              <a:t>                                  </a:t>
            </a:r>
            <a:endParaRPr lang="es-ES" sz="1200" b="1" dirty="0"/>
          </a:p>
          <a:p>
            <a:r>
              <a:rPr lang="es-ES" sz="1200" b="1" dirty="0"/>
              <a:t>Nacionalidad:                                </a:t>
            </a:r>
          </a:p>
          <a:p>
            <a:r>
              <a:rPr lang="es-ES" sz="1200" b="1" dirty="0"/>
              <a:t>Lugar y Fecha de Nacimiento:     </a:t>
            </a:r>
          </a:p>
          <a:p>
            <a:r>
              <a:rPr lang="es-ES" sz="1200" b="1" dirty="0"/>
              <a:t>Edad:                                              </a:t>
            </a:r>
          </a:p>
        </p:txBody>
      </p:sp>
      <p:sp>
        <p:nvSpPr>
          <p:cNvPr id="3080" name="Rectangle 13"/>
          <p:cNvSpPr>
            <a:spLocks noChangeArrowheads="1"/>
          </p:cNvSpPr>
          <p:nvPr/>
        </p:nvSpPr>
        <p:spPr bwMode="auto">
          <a:xfrm>
            <a:off x="5516563" y="179388"/>
            <a:ext cx="865187" cy="1152525"/>
          </a:xfrm>
          <a:prstGeom prst="rect">
            <a:avLst/>
          </a:prstGeom>
          <a:noFill/>
          <a:ln w="57150" cmpd="thickThin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1200" dirty="0" smtClean="0">
                <a:solidFill>
                  <a:schemeClr val="accent2">
                    <a:lumMod val="75000"/>
                  </a:schemeClr>
                </a:solidFill>
              </a:rPr>
              <a:t>Foto</a:t>
            </a:r>
          </a:p>
          <a:p>
            <a:pPr algn="ctr"/>
            <a:r>
              <a:rPr lang="es-ES_tradnl" sz="1200" dirty="0" smtClean="0">
                <a:solidFill>
                  <a:schemeClr val="accent2">
                    <a:lumMod val="75000"/>
                  </a:schemeClr>
                </a:solidFill>
              </a:rPr>
              <a:t> Reciente</a:t>
            </a:r>
            <a:endParaRPr lang="es-ES_tradnl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93700" y="1219200"/>
            <a:ext cx="20145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VE" sz="14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Información Personal</a:t>
            </a:r>
            <a:endParaRPr lang="es-ES" sz="14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93700" y="2273300"/>
            <a:ext cx="1459054" cy="116955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VE" sz="1400" b="1" dirty="0" smtClean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Educación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VE" sz="1400" b="1" dirty="0" smtClean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Universitaria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VE" sz="1400" b="1" dirty="0" smtClean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Diversificada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s-VE" sz="1400" b="1" dirty="0" smtClean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Básica </a:t>
            </a:r>
          </a:p>
          <a:p>
            <a:pPr>
              <a:defRPr/>
            </a:pPr>
            <a:endParaRPr lang="es-ES" sz="1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91886" y="3336471"/>
            <a:ext cx="1885453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VE" sz="14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Experiencia Laboral</a:t>
            </a:r>
            <a:endParaRPr lang="es-ES" sz="14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370115" y="4969327"/>
            <a:ext cx="257955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VE" sz="14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Reconocimientos Recibidos</a:t>
            </a:r>
            <a:endParaRPr lang="es-ES" sz="14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93700" y="5831114"/>
            <a:ext cx="2233304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VE" sz="14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Habilidades y Destrezas</a:t>
            </a:r>
            <a:endParaRPr lang="es-ES" sz="14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93700" y="6211224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s-ES" sz="1200" b="1" dirty="0" smtClean="0"/>
              <a:t>Capacidad para Dirigir, Controlar y Supervisar Personal.</a:t>
            </a:r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s-ES" sz="1200" b="1" dirty="0" smtClean="0"/>
              <a:t> Organización de Eventos.</a:t>
            </a:r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s-ES" sz="1200" b="1" dirty="0" smtClean="0"/>
              <a:t> Dinámica Proactiva.</a:t>
            </a:r>
          </a:p>
          <a:p>
            <a:pPr>
              <a:buClr>
                <a:schemeClr val="accent2">
                  <a:lumMod val="50000"/>
                </a:schemeClr>
              </a:buClr>
              <a:buFont typeface="Wingdings" pitchFamily="2" charset="2"/>
              <a:buChar char="q"/>
            </a:pPr>
            <a:r>
              <a:rPr lang="es-CL" sz="1200" b="1" dirty="0" smtClean="0"/>
              <a:t>Coordinación y Planificación en el reclutamiento y selección de personal.</a:t>
            </a:r>
            <a:endParaRPr lang="es-ES" sz="1200" b="1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77372" y="7531098"/>
            <a:ext cx="1786066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VE" sz="1400" b="1" dirty="0" smtClean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Cursos Realizados</a:t>
            </a:r>
          </a:p>
        </p:txBody>
      </p:sp>
      <p:cxnSp>
        <p:nvCxnSpPr>
          <p:cNvPr id="27" name="26 Conector recto"/>
          <p:cNvCxnSpPr/>
          <p:nvPr/>
        </p:nvCxnSpPr>
        <p:spPr>
          <a:xfrm rot="10800000" flipV="1">
            <a:off x="-420914" y="0"/>
            <a:ext cx="420914" cy="290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69</Words>
  <Application>Microsoft PowerPoint</Application>
  <PresentationFormat>Carta (216 x 279 mm)</PresentationFormat>
  <Paragraphs>24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Monotype Corsiva</vt:lpstr>
      <vt:lpstr>Wingdings</vt:lpstr>
      <vt:lpstr>Diseño predeterminado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personal</dc:creator>
  <cp:lastModifiedBy>maq02</cp:lastModifiedBy>
  <cp:revision>23</cp:revision>
  <dcterms:created xsi:type="dcterms:W3CDTF">2004-11-25T13:31:45Z</dcterms:created>
  <dcterms:modified xsi:type="dcterms:W3CDTF">2014-06-26T14:23:52Z</dcterms:modified>
</cp:coreProperties>
</file>